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Poppins"/>
      <p:regular r:id="rId30"/>
      <p:bold r:id="rId31"/>
      <p:italic r:id="rId32"/>
      <p:boldItalic r:id="rId33"/>
    </p:embeddedFont>
    <p:embeddedFont>
      <p:font typeface="Abril Fatface"/>
      <p:regular r:id="rId34"/>
    </p:embeddedFont>
    <p:embeddedFont>
      <p:font typeface="Griffy"/>
      <p:regular r:id="rId35"/>
    </p:embeddedFont>
    <p:embeddedFont>
      <p:font typeface="Barlow Condensed"/>
      <p:regular r:id="rId36"/>
      <p:bold r:id="rId37"/>
      <p:italic r:id="rId38"/>
      <p:boldItalic r:id="rId39"/>
    </p:embeddedFont>
    <p:embeddedFont>
      <p:font typeface="Poppins ExtraBold"/>
      <p:bold r:id="rId40"/>
      <p:boldItalic r:id="rId41"/>
    </p:embeddedFont>
    <p:embeddedFont>
      <p:font typeface="Homemade Apple"/>
      <p:regular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ExtraBold-bold.fntdata"/><Relationship Id="rId20" Type="http://schemas.openxmlformats.org/officeDocument/2006/relationships/slide" Target="slides/slide15.xml"/><Relationship Id="rId42" Type="http://schemas.openxmlformats.org/officeDocument/2006/relationships/font" Target="fonts/HomemadeApple-regular.fntdata"/><Relationship Id="rId41" Type="http://schemas.openxmlformats.org/officeDocument/2006/relationships/font" Target="fonts/PoppinsExtraBold-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bold.fntdata"/><Relationship Id="rId30" Type="http://schemas.openxmlformats.org/officeDocument/2006/relationships/font" Target="fonts/Poppins-regular.fntdata"/><Relationship Id="rId11" Type="http://schemas.openxmlformats.org/officeDocument/2006/relationships/slide" Target="slides/slide6.xml"/><Relationship Id="rId33" Type="http://schemas.openxmlformats.org/officeDocument/2006/relationships/font" Target="fonts/Poppins-boldItalic.fntdata"/><Relationship Id="rId10" Type="http://schemas.openxmlformats.org/officeDocument/2006/relationships/slide" Target="slides/slide5.xml"/><Relationship Id="rId32" Type="http://schemas.openxmlformats.org/officeDocument/2006/relationships/font" Target="fonts/Poppins-italic.fntdata"/><Relationship Id="rId13" Type="http://schemas.openxmlformats.org/officeDocument/2006/relationships/slide" Target="slides/slide8.xml"/><Relationship Id="rId35" Type="http://schemas.openxmlformats.org/officeDocument/2006/relationships/font" Target="fonts/Griffy-regular.fntdata"/><Relationship Id="rId12" Type="http://schemas.openxmlformats.org/officeDocument/2006/relationships/slide" Target="slides/slide7.xml"/><Relationship Id="rId34" Type="http://schemas.openxmlformats.org/officeDocument/2006/relationships/font" Target="fonts/AbrilFatface-regular.fntdata"/><Relationship Id="rId15" Type="http://schemas.openxmlformats.org/officeDocument/2006/relationships/slide" Target="slides/slide10.xml"/><Relationship Id="rId37" Type="http://schemas.openxmlformats.org/officeDocument/2006/relationships/font" Target="fonts/BarlowCondensed-bold.fntdata"/><Relationship Id="rId14" Type="http://schemas.openxmlformats.org/officeDocument/2006/relationships/slide" Target="slides/slide9.xml"/><Relationship Id="rId36" Type="http://schemas.openxmlformats.org/officeDocument/2006/relationships/font" Target="fonts/BarlowCondensed-regular.fntdata"/><Relationship Id="rId17" Type="http://schemas.openxmlformats.org/officeDocument/2006/relationships/slide" Target="slides/slide12.xml"/><Relationship Id="rId39" Type="http://schemas.openxmlformats.org/officeDocument/2006/relationships/font" Target="fonts/BarlowCondensed-boldItalic.fntdata"/><Relationship Id="rId16" Type="http://schemas.openxmlformats.org/officeDocument/2006/relationships/slide" Target="slides/slide11.xml"/><Relationship Id="rId38" Type="http://schemas.openxmlformats.org/officeDocument/2006/relationships/font" Target="fonts/BarlowCondense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a073618e6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a073618e6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a073618e6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a073618e6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a073618e6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a073618e6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a073618e6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a073618e6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a073618e6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a073618e6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a073618e60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a073618e60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a073618e60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a073618e60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 TargetMode="External"/><Relationship Id="rId3" Type="http://schemas.openxmlformats.org/officeDocument/2006/relationships/image" Target="../media/image5.png"/><Relationship Id="rId4" Type="http://schemas.openxmlformats.org/officeDocument/2006/relationships/hyperlink" Target="https://slidesmania.com/questions-powerpoint-google-slides/can-i-use-these-templates/" TargetMode="External"/><Relationship Id="rId11" Type="http://schemas.openxmlformats.org/officeDocument/2006/relationships/hyperlink" Target="https://www.instagram.com/slidesmania/" TargetMode="External"/><Relationship Id="rId10" Type="http://schemas.openxmlformats.org/officeDocument/2006/relationships/image" Target="../media/image4.png"/><Relationship Id="rId12" Type="http://schemas.openxmlformats.org/officeDocument/2006/relationships/image" Target="../media/image2.png"/><Relationship Id="rId9" Type="http://schemas.openxmlformats.org/officeDocument/2006/relationships/hyperlink" Target="https://www.pinterest.com/slidesmania/" TargetMode="External"/><Relationship Id="rId5" Type="http://schemas.openxmlformats.org/officeDocument/2006/relationships/hyperlink" Target="https://www.facebook.com/SlidesManiaSM/" TargetMode="External"/><Relationship Id="rId6" Type="http://schemas.openxmlformats.org/officeDocument/2006/relationships/image" Target="../media/image1.png"/><Relationship Id="rId7" Type="http://schemas.openxmlformats.org/officeDocument/2006/relationships/hyperlink" Target="https://twitter.com/SlidesManiaSM/" TargetMode="External"/><Relationship Id="rId8"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0" name="Shape 10"/>
        <p:cNvGrpSpPr/>
        <p:nvPr/>
      </p:nvGrpSpPr>
      <p:grpSpPr>
        <a:xfrm>
          <a:off x="0" y="0"/>
          <a:ext cx="0" cy="0"/>
          <a:chOff x="0" y="0"/>
          <a:chExt cx="0" cy="0"/>
        </a:xfrm>
      </p:grpSpPr>
      <p:sp>
        <p:nvSpPr>
          <p:cNvPr id="11" name="Google Shape;11;p2"/>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1211107" y="1418417"/>
            <a:ext cx="4144328" cy="4696301"/>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a:off x="7901177" y="1115145"/>
            <a:ext cx="700463" cy="361950"/>
          </a:xfrm>
          <a:custGeom>
            <a:rect b="b" l="l" r="r" t="t"/>
            <a:pathLst>
              <a:path extrusionOk="0" h="381000" w="737329">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a:off x="6621012" y="4953561"/>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a:off x="11066513" y="5351525"/>
            <a:ext cx="375069" cy="375069"/>
          </a:xfrm>
          <a:custGeom>
            <a:rect b="b" l="l" r="r" t="t"/>
            <a:pathLst>
              <a:path extrusionOk="0" h="394810" w="394810">
                <a:moveTo>
                  <a:pt x="394811" y="96583"/>
                </a:moveTo>
                <a:lnTo>
                  <a:pt x="298227" y="0"/>
                </a:lnTo>
                <a:lnTo>
                  <a:pt x="197453" y="100774"/>
                </a:lnTo>
                <a:lnTo>
                  <a:pt x="96584" y="0"/>
                </a:lnTo>
                <a:lnTo>
                  <a:pt x="0" y="96583"/>
                </a:lnTo>
                <a:lnTo>
                  <a:pt x="100774" y="197358"/>
                </a:lnTo>
                <a:lnTo>
                  <a:pt x="0" y="298132"/>
                </a:lnTo>
                <a:lnTo>
                  <a:pt x="96584" y="394811"/>
                </a:lnTo>
                <a:lnTo>
                  <a:pt x="197453" y="293941"/>
                </a:lnTo>
                <a:lnTo>
                  <a:pt x="298227" y="394811"/>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a:off x="6656135" y="60772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7140463" y="60772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2"/>
          <p:cNvSpPr/>
          <p:nvPr/>
        </p:nvSpPr>
        <p:spPr>
          <a:xfrm>
            <a:off x="7624792" y="60772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2"/>
          <p:cNvSpPr/>
          <p:nvPr/>
        </p:nvSpPr>
        <p:spPr>
          <a:xfrm>
            <a:off x="715552" y="18851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2"/>
          <p:cNvSpPr/>
          <p:nvPr/>
        </p:nvSpPr>
        <p:spPr>
          <a:xfrm>
            <a:off x="9937415" y="55359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2"/>
          <p:cNvSpPr/>
          <p:nvPr/>
        </p:nvSpPr>
        <p:spPr>
          <a:xfrm>
            <a:off x="5561011"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2"/>
          <p:cNvSpPr/>
          <p:nvPr/>
        </p:nvSpPr>
        <p:spPr>
          <a:xfrm>
            <a:off x="5325636"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2"/>
          <p:cNvSpPr/>
          <p:nvPr/>
        </p:nvSpPr>
        <p:spPr>
          <a:xfrm>
            <a:off x="5099314"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2"/>
          <p:cNvSpPr/>
          <p:nvPr/>
        </p:nvSpPr>
        <p:spPr>
          <a:xfrm>
            <a:off x="4863939"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2"/>
          <p:cNvSpPr/>
          <p:nvPr/>
        </p:nvSpPr>
        <p:spPr>
          <a:xfrm>
            <a:off x="4628564"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2"/>
          <p:cNvSpPr/>
          <p:nvPr/>
        </p:nvSpPr>
        <p:spPr>
          <a:xfrm>
            <a:off x="4393189" y="11377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2"/>
          <p:cNvSpPr/>
          <p:nvPr/>
        </p:nvSpPr>
        <p:spPr>
          <a:xfrm>
            <a:off x="5561011" y="138220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2"/>
          <p:cNvSpPr/>
          <p:nvPr/>
        </p:nvSpPr>
        <p:spPr>
          <a:xfrm>
            <a:off x="5561011" y="162663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2"/>
          <p:cNvSpPr/>
          <p:nvPr/>
        </p:nvSpPr>
        <p:spPr>
          <a:xfrm>
            <a:off x="5561011" y="187106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2"/>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2"/>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2"/>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2"/>
          <p:cNvSpPr/>
          <p:nvPr/>
        </p:nvSpPr>
        <p:spPr>
          <a:xfrm>
            <a:off x="11474727" y="103916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2"/>
          <p:cNvSpPr/>
          <p:nvPr/>
        </p:nvSpPr>
        <p:spPr>
          <a:xfrm>
            <a:off x="11474727" y="128359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2"/>
          <p:cNvSpPr/>
          <p:nvPr/>
        </p:nvSpPr>
        <p:spPr>
          <a:xfrm>
            <a:off x="11474727" y="1528021"/>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2"/>
          <p:cNvSpPr/>
          <p:nvPr/>
        </p:nvSpPr>
        <p:spPr>
          <a:xfrm>
            <a:off x="11474727" y="177244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2"/>
          <p:cNvSpPr/>
          <p:nvPr/>
        </p:nvSpPr>
        <p:spPr>
          <a:xfrm>
            <a:off x="2155119"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2"/>
          <p:cNvSpPr/>
          <p:nvPr/>
        </p:nvSpPr>
        <p:spPr>
          <a:xfrm>
            <a:off x="1928796"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2"/>
          <p:cNvSpPr/>
          <p:nvPr/>
        </p:nvSpPr>
        <p:spPr>
          <a:xfrm>
            <a:off x="169342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2"/>
          <p:cNvSpPr/>
          <p:nvPr/>
        </p:nvSpPr>
        <p:spPr>
          <a:xfrm>
            <a:off x="1458047"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2"/>
          <p:cNvSpPr/>
          <p:nvPr/>
        </p:nvSpPr>
        <p:spPr>
          <a:xfrm>
            <a:off x="122267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2"/>
          <p:cNvSpPr txBox="1"/>
          <p:nvPr>
            <p:ph type="title"/>
          </p:nvPr>
        </p:nvSpPr>
        <p:spPr>
          <a:xfrm>
            <a:off x="6016834" y="1851863"/>
            <a:ext cx="5268000" cy="1230600"/>
          </a:xfrm>
          <a:prstGeom prst="rect">
            <a:avLst/>
          </a:prstGeom>
        </p:spPr>
        <p:txBody>
          <a:bodyPr anchorCtr="0" anchor="t" bIns="121900" lIns="121900" spcFirstLastPara="1" rIns="121900" wrap="square" tIns="121900">
            <a:noAutofit/>
          </a:bodyPr>
          <a:lstStyle>
            <a:lvl1pPr lvl="0" algn="r">
              <a:lnSpc>
                <a:spcPct val="80000"/>
              </a:lnSpc>
              <a:spcBef>
                <a:spcPts val="0"/>
              </a:spcBef>
              <a:spcAft>
                <a:spcPts val="0"/>
              </a:spcAft>
              <a:buSzPts val="6600"/>
              <a:buNone/>
              <a:defRPr sz="6600"/>
            </a:lvl1pPr>
            <a:lvl2pPr lvl="1" algn="r">
              <a:spcBef>
                <a:spcPts val="0"/>
              </a:spcBef>
              <a:spcAft>
                <a:spcPts val="0"/>
              </a:spcAft>
              <a:buSzPts val="6800"/>
              <a:buNone/>
              <a:defRPr sz="6800"/>
            </a:lvl2pPr>
            <a:lvl3pPr lvl="2" algn="r">
              <a:spcBef>
                <a:spcPts val="0"/>
              </a:spcBef>
              <a:spcAft>
                <a:spcPts val="0"/>
              </a:spcAft>
              <a:buSzPts val="6800"/>
              <a:buNone/>
              <a:defRPr sz="6800"/>
            </a:lvl3pPr>
            <a:lvl4pPr lvl="3" algn="r">
              <a:spcBef>
                <a:spcPts val="0"/>
              </a:spcBef>
              <a:spcAft>
                <a:spcPts val="0"/>
              </a:spcAft>
              <a:buSzPts val="6800"/>
              <a:buNone/>
              <a:defRPr sz="6800"/>
            </a:lvl4pPr>
            <a:lvl5pPr lvl="4" algn="r">
              <a:spcBef>
                <a:spcPts val="0"/>
              </a:spcBef>
              <a:spcAft>
                <a:spcPts val="0"/>
              </a:spcAft>
              <a:buSzPts val="6800"/>
              <a:buNone/>
              <a:defRPr sz="6800"/>
            </a:lvl5pPr>
            <a:lvl6pPr lvl="5" algn="r">
              <a:spcBef>
                <a:spcPts val="0"/>
              </a:spcBef>
              <a:spcAft>
                <a:spcPts val="0"/>
              </a:spcAft>
              <a:buSzPts val="6800"/>
              <a:buNone/>
              <a:defRPr sz="6800"/>
            </a:lvl6pPr>
            <a:lvl7pPr lvl="6" algn="r">
              <a:spcBef>
                <a:spcPts val="0"/>
              </a:spcBef>
              <a:spcAft>
                <a:spcPts val="0"/>
              </a:spcAft>
              <a:buSzPts val="6800"/>
              <a:buNone/>
              <a:defRPr sz="6800"/>
            </a:lvl7pPr>
            <a:lvl8pPr lvl="7" algn="r">
              <a:spcBef>
                <a:spcPts val="0"/>
              </a:spcBef>
              <a:spcAft>
                <a:spcPts val="0"/>
              </a:spcAft>
              <a:buSzPts val="6800"/>
              <a:buNone/>
              <a:defRPr sz="6800"/>
            </a:lvl8pPr>
            <a:lvl9pPr lvl="8" algn="r">
              <a:spcBef>
                <a:spcPts val="0"/>
              </a:spcBef>
              <a:spcAft>
                <a:spcPts val="0"/>
              </a:spcAft>
              <a:buSzPts val="6800"/>
              <a:buNone/>
              <a:defRPr sz="6800"/>
            </a:lvl9pPr>
          </a:lstStyle>
          <a:p/>
        </p:txBody>
      </p:sp>
      <p:sp>
        <p:nvSpPr>
          <p:cNvPr id="44" name="Google Shape;44;p2"/>
          <p:cNvSpPr txBox="1"/>
          <p:nvPr>
            <p:ph idx="1" type="subTitle"/>
          </p:nvPr>
        </p:nvSpPr>
        <p:spPr>
          <a:xfrm>
            <a:off x="6007931" y="4078311"/>
            <a:ext cx="5277000" cy="717900"/>
          </a:xfrm>
          <a:prstGeom prst="rect">
            <a:avLst/>
          </a:prstGeom>
        </p:spPr>
        <p:txBody>
          <a:bodyPr anchorCtr="0" anchor="t" bIns="121900" lIns="121900" spcFirstLastPara="1" rIns="121900" wrap="square" tIns="121900">
            <a:noAutofit/>
          </a:bodyPr>
          <a:lstStyle>
            <a:lvl1pPr lvl="0" algn="r">
              <a:spcBef>
                <a:spcPts val="0"/>
              </a:spcBef>
              <a:spcAft>
                <a:spcPts val="0"/>
              </a:spcAft>
              <a:buSzPts val="1900"/>
              <a:buNone/>
              <a:defRPr/>
            </a:lvl1pPr>
            <a:lvl2pPr lvl="1" algn="r">
              <a:spcBef>
                <a:spcPts val="2100"/>
              </a:spcBef>
              <a:spcAft>
                <a:spcPts val="0"/>
              </a:spcAft>
              <a:buSzPts val="1900"/>
              <a:buNone/>
              <a:defRPr/>
            </a:lvl2pPr>
            <a:lvl3pPr lvl="2" algn="r">
              <a:spcBef>
                <a:spcPts val="2100"/>
              </a:spcBef>
              <a:spcAft>
                <a:spcPts val="0"/>
              </a:spcAft>
              <a:buSzPts val="1900"/>
              <a:buNone/>
              <a:defRPr/>
            </a:lvl3pPr>
            <a:lvl4pPr lvl="3" algn="r">
              <a:spcBef>
                <a:spcPts val="2100"/>
              </a:spcBef>
              <a:spcAft>
                <a:spcPts val="0"/>
              </a:spcAft>
              <a:buSzPts val="1900"/>
              <a:buNone/>
              <a:defRPr/>
            </a:lvl4pPr>
            <a:lvl5pPr lvl="4" algn="r">
              <a:spcBef>
                <a:spcPts val="2100"/>
              </a:spcBef>
              <a:spcAft>
                <a:spcPts val="0"/>
              </a:spcAft>
              <a:buSzPts val="1900"/>
              <a:buNone/>
              <a:defRPr/>
            </a:lvl5pPr>
            <a:lvl6pPr lvl="5" algn="r">
              <a:spcBef>
                <a:spcPts val="2100"/>
              </a:spcBef>
              <a:spcAft>
                <a:spcPts val="0"/>
              </a:spcAft>
              <a:buSzPts val="1900"/>
              <a:buNone/>
              <a:defRPr/>
            </a:lvl6pPr>
            <a:lvl7pPr lvl="6" algn="r">
              <a:spcBef>
                <a:spcPts val="2100"/>
              </a:spcBef>
              <a:spcAft>
                <a:spcPts val="0"/>
              </a:spcAft>
              <a:buSzPts val="1900"/>
              <a:buNone/>
              <a:defRPr/>
            </a:lvl7pPr>
            <a:lvl8pPr lvl="7" algn="r">
              <a:spcBef>
                <a:spcPts val="2100"/>
              </a:spcBef>
              <a:spcAft>
                <a:spcPts val="0"/>
              </a:spcAft>
              <a:buSzPts val="1900"/>
              <a:buNone/>
              <a:defRPr/>
            </a:lvl8pPr>
            <a:lvl9pPr lvl="8" algn="r">
              <a:spcBef>
                <a:spcPts val="2100"/>
              </a:spcBef>
              <a:spcAft>
                <a:spcPts val="2100"/>
              </a:spcAft>
              <a:buSzPts val="1900"/>
              <a:buNone/>
              <a:defRPr/>
            </a:lvl9pPr>
          </a:lstStyle>
          <a:p/>
        </p:txBody>
      </p:sp>
      <p:sp>
        <p:nvSpPr>
          <p:cNvPr id="45" name="Google Shape;45;p2"/>
          <p:cNvSpPr/>
          <p:nvPr/>
        </p:nvSpPr>
        <p:spPr>
          <a:xfrm rot="5400000">
            <a:off x="539449" y="5583511"/>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bg>
      <p:bgPr>
        <a:solidFill>
          <a:schemeClr val="lt1"/>
        </a:solidFill>
      </p:bgPr>
    </p:bg>
    <p:spTree>
      <p:nvGrpSpPr>
        <p:cNvPr id="219" name="Shape 219"/>
        <p:cNvGrpSpPr/>
        <p:nvPr/>
      </p:nvGrpSpPr>
      <p:grpSpPr>
        <a:xfrm>
          <a:off x="0" y="0"/>
          <a:ext cx="0" cy="0"/>
          <a:chOff x="0" y="0"/>
          <a:chExt cx="0" cy="0"/>
        </a:xfrm>
      </p:grpSpPr>
      <p:sp>
        <p:nvSpPr>
          <p:cNvPr id="220" name="Google Shape;220;p11"/>
          <p:cNvSpPr/>
          <p:nvPr/>
        </p:nvSpPr>
        <p:spPr>
          <a:xfrm>
            <a:off x="0" y="0"/>
            <a:ext cx="12184380" cy="6857518"/>
          </a:xfrm>
          <a:custGeom>
            <a:rect b="b" l="l" r="r" t="t"/>
            <a:pathLst>
              <a:path extrusionOk="0" h="566737" w="11715750">
                <a:moveTo>
                  <a:pt x="0" y="0"/>
                </a:moveTo>
                <a:lnTo>
                  <a:pt x="11715750" y="0"/>
                </a:lnTo>
                <a:lnTo>
                  <a:pt x="11715750" y="566738"/>
                </a:lnTo>
                <a:lnTo>
                  <a:pt x="0" y="566738"/>
                </a:lnTo>
                <a:close/>
              </a:path>
            </a:pathLst>
          </a:custGeom>
          <a:no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11"/>
          <p:cNvSpPr/>
          <p:nvPr/>
        </p:nvSpPr>
        <p:spPr>
          <a:xfrm>
            <a:off x="0" y="0"/>
            <a:ext cx="12184380" cy="538400"/>
          </a:xfrm>
          <a:custGeom>
            <a:rect b="b" l="l" r="r" t="t"/>
            <a:pathLst>
              <a:path extrusionOk="0" h="566737" w="11715750">
                <a:moveTo>
                  <a:pt x="0" y="0"/>
                </a:moveTo>
                <a:lnTo>
                  <a:pt x="11715750" y="0"/>
                </a:lnTo>
                <a:lnTo>
                  <a:pt x="11715750" y="566738"/>
                </a:lnTo>
                <a:lnTo>
                  <a:pt x="0" y="566738"/>
                </a:lnTo>
                <a:close/>
              </a:path>
            </a:pathLst>
          </a:custGeom>
          <a:solidFill>
            <a:schemeClr val="l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11"/>
          <p:cNvSpPr txBox="1"/>
          <p:nvPr>
            <p:ph type="title"/>
          </p:nvPr>
        </p:nvSpPr>
        <p:spPr>
          <a:xfrm>
            <a:off x="548200" y="1230075"/>
            <a:ext cx="11095500" cy="3160800"/>
          </a:xfrm>
          <a:prstGeom prst="rect">
            <a:avLst/>
          </a:prstGeom>
        </p:spPr>
        <p:txBody>
          <a:bodyPr anchorCtr="0" anchor="b" bIns="121900" lIns="121900" spcFirstLastPara="1" rIns="121900" wrap="square" tIns="121900">
            <a:noAutofit/>
          </a:bodyPr>
          <a:lstStyle>
            <a:lvl1pPr lvl="0" rtl="0" algn="ctr">
              <a:spcBef>
                <a:spcPts val="0"/>
              </a:spcBef>
              <a:spcAft>
                <a:spcPts val="0"/>
              </a:spcAft>
              <a:buClr>
                <a:schemeClr val="lt2"/>
              </a:buClr>
              <a:buSzPts val="8000"/>
              <a:buNone/>
              <a:defRPr sz="8000">
                <a:solidFill>
                  <a:schemeClr val="lt2"/>
                </a:solidFill>
              </a:defRPr>
            </a:lvl1pPr>
            <a:lvl2pPr lvl="1" rtl="0" algn="ctr">
              <a:spcBef>
                <a:spcPts val="0"/>
              </a:spcBef>
              <a:spcAft>
                <a:spcPts val="0"/>
              </a:spcAft>
              <a:buClr>
                <a:schemeClr val="lt2"/>
              </a:buClr>
              <a:buSzPts val="8000"/>
              <a:buNone/>
              <a:defRPr sz="8000">
                <a:solidFill>
                  <a:schemeClr val="lt2"/>
                </a:solidFill>
              </a:defRPr>
            </a:lvl2pPr>
            <a:lvl3pPr lvl="2" rtl="0" algn="ctr">
              <a:spcBef>
                <a:spcPts val="0"/>
              </a:spcBef>
              <a:spcAft>
                <a:spcPts val="0"/>
              </a:spcAft>
              <a:buClr>
                <a:schemeClr val="lt2"/>
              </a:buClr>
              <a:buSzPts val="8000"/>
              <a:buNone/>
              <a:defRPr sz="8000">
                <a:solidFill>
                  <a:schemeClr val="lt2"/>
                </a:solidFill>
              </a:defRPr>
            </a:lvl3pPr>
            <a:lvl4pPr lvl="3" rtl="0" algn="ctr">
              <a:spcBef>
                <a:spcPts val="0"/>
              </a:spcBef>
              <a:spcAft>
                <a:spcPts val="0"/>
              </a:spcAft>
              <a:buClr>
                <a:schemeClr val="lt2"/>
              </a:buClr>
              <a:buSzPts val="8000"/>
              <a:buNone/>
              <a:defRPr sz="8000">
                <a:solidFill>
                  <a:schemeClr val="lt2"/>
                </a:solidFill>
              </a:defRPr>
            </a:lvl4pPr>
            <a:lvl5pPr lvl="4" rtl="0" algn="ctr">
              <a:spcBef>
                <a:spcPts val="0"/>
              </a:spcBef>
              <a:spcAft>
                <a:spcPts val="0"/>
              </a:spcAft>
              <a:buClr>
                <a:schemeClr val="lt2"/>
              </a:buClr>
              <a:buSzPts val="8000"/>
              <a:buNone/>
              <a:defRPr sz="8000">
                <a:solidFill>
                  <a:schemeClr val="lt2"/>
                </a:solidFill>
              </a:defRPr>
            </a:lvl5pPr>
            <a:lvl6pPr lvl="5" rtl="0" algn="ctr">
              <a:spcBef>
                <a:spcPts val="0"/>
              </a:spcBef>
              <a:spcAft>
                <a:spcPts val="0"/>
              </a:spcAft>
              <a:buClr>
                <a:schemeClr val="lt2"/>
              </a:buClr>
              <a:buSzPts val="8000"/>
              <a:buNone/>
              <a:defRPr sz="8000">
                <a:solidFill>
                  <a:schemeClr val="lt2"/>
                </a:solidFill>
              </a:defRPr>
            </a:lvl6pPr>
            <a:lvl7pPr lvl="6" rtl="0" algn="ctr">
              <a:spcBef>
                <a:spcPts val="0"/>
              </a:spcBef>
              <a:spcAft>
                <a:spcPts val="0"/>
              </a:spcAft>
              <a:buClr>
                <a:schemeClr val="lt2"/>
              </a:buClr>
              <a:buSzPts val="8000"/>
              <a:buNone/>
              <a:defRPr sz="8000">
                <a:solidFill>
                  <a:schemeClr val="lt2"/>
                </a:solidFill>
              </a:defRPr>
            </a:lvl7pPr>
            <a:lvl8pPr lvl="7" rtl="0" algn="ctr">
              <a:spcBef>
                <a:spcPts val="0"/>
              </a:spcBef>
              <a:spcAft>
                <a:spcPts val="0"/>
              </a:spcAft>
              <a:buClr>
                <a:schemeClr val="lt2"/>
              </a:buClr>
              <a:buSzPts val="8000"/>
              <a:buNone/>
              <a:defRPr sz="8000">
                <a:solidFill>
                  <a:schemeClr val="lt2"/>
                </a:solidFill>
              </a:defRPr>
            </a:lvl8pPr>
            <a:lvl9pPr lvl="8" rtl="0" algn="ctr">
              <a:spcBef>
                <a:spcPts val="0"/>
              </a:spcBef>
              <a:spcAft>
                <a:spcPts val="0"/>
              </a:spcAft>
              <a:buClr>
                <a:schemeClr val="lt2"/>
              </a:buClr>
              <a:buSzPts val="8000"/>
              <a:buNone/>
              <a:defRPr sz="8000">
                <a:solidFill>
                  <a:schemeClr val="lt2"/>
                </a:solidFill>
              </a:defRPr>
            </a:lvl9pPr>
          </a:lstStyle>
          <a:p/>
        </p:txBody>
      </p:sp>
      <p:sp>
        <p:nvSpPr>
          <p:cNvPr id="223" name="Google Shape;223;p11"/>
          <p:cNvSpPr txBox="1"/>
          <p:nvPr>
            <p:ph idx="1" type="body"/>
          </p:nvPr>
        </p:nvSpPr>
        <p:spPr>
          <a:xfrm>
            <a:off x="633475" y="4813250"/>
            <a:ext cx="10909200" cy="1565100"/>
          </a:xfrm>
          <a:prstGeom prst="rect">
            <a:avLst/>
          </a:prstGeom>
        </p:spPr>
        <p:txBody>
          <a:bodyPr anchorCtr="0" anchor="t" bIns="121900" lIns="121900" spcFirstLastPara="1" rIns="121900" wrap="square" tIns="121900">
            <a:noAutofit/>
          </a:bodyPr>
          <a:lstStyle>
            <a:lvl1pPr indent="-349250" lvl="0" marL="457200" algn="ctr">
              <a:spcBef>
                <a:spcPts val="0"/>
              </a:spcBef>
              <a:spcAft>
                <a:spcPts val="0"/>
              </a:spcAft>
              <a:buSzPts val="19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sp>
        <p:nvSpPr>
          <p:cNvPr id="224" name="Google Shape;224;p11"/>
          <p:cNvSpPr/>
          <p:nvPr/>
        </p:nvSpPr>
        <p:spPr>
          <a:xfrm>
            <a:off x="264800"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11"/>
          <p:cNvSpPr/>
          <p:nvPr/>
        </p:nvSpPr>
        <p:spPr>
          <a:xfrm>
            <a:off x="635967"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l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11"/>
          <p:cNvSpPr/>
          <p:nvPr/>
        </p:nvSpPr>
        <p:spPr>
          <a:xfrm>
            <a:off x="1016188"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11"/>
          <p:cNvSpPr/>
          <p:nvPr/>
        </p:nvSpPr>
        <p:spPr>
          <a:xfrm flipH="1" rot="10800000">
            <a:off x="11994761"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11"/>
          <p:cNvSpPr/>
          <p:nvPr/>
        </p:nvSpPr>
        <p:spPr>
          <a:xfrm flipH="1" rot="10800000">
            <a:off x="11759386"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11"/>
          <p:cNvSpPr/>
          <p:nvPr/>
        </p:nvSpPr>
        <p:spPr>
          <a:xfrm flipH="1" rot="10800000">
            <a:off x="11533064"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 name="Google Shape;230;p11"/>
          <p:cNvSpPr/>
          <p:nvPr/>
        </p:nvSpPr>
        <p:spPr>
          <a:xfrm flipH="1" rot="10800000">
            <a:off x="11297689"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11"/>
          <p:cNvSpPr/>
          <p:nvPr/>
        </p:nvSpPr>
        <p:spPr>
          <a:xfrm flipH="1" rot="10800000">
            <a:off x="11062314"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11"/>
          <p:cNvSpPr/>
          <p:nvPr/>
        </p:nvSpPr>
        <p:spPr>
          <a:xfrm flipH="1" rot="10800000">
            <a:off x="10826939"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flipH="1" rot="10800000">
            <a:off x="11994761" y="6393769"/>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flipH="1" rot="10800000">
            <a:off x="11994761" y="6149342"/>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11"/>
          <p:cNvSpPr/>
          <p:nvPr/>
        </p:nvSpPr>
        <p:spPr>
          <a:xfrm flipH="1" rot="10800000">
            <a:off x="11994761" y="59049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11"/>
          <p:cNvSpPr/>
          <p:nvPr/>
        </p:nvSpPr>
        <p:spPr>
          <a:xfrm flipH="1" rot="10800000">
            <a:off x="10424385" y="604179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11"/>
          <p:cNvSpPr/>
          <p:nvPr/>
        </p:nvSpPr>
        <p:spPr>
          <a:xfrm flipH="1" rot="10800000">
            <a:off x="10908713" y="604179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11"/>
          <p:cNvSpPr/>
          <p:nvPr/>
        </p:nvSpPr>
        <p:spPr>
          <a:xfrm flipH="1" rot="10800000">
            <a:off x="11393042" y="604179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11"/>
          <p:cNvSpPr/>
          <p:nvPr/>
        </p:nvSpPr>
        <p:spPr>
          <a:xfrm>
            <a:off x="1547194" y="6570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11"/>
          <p:cNvSpPr/>
          <p:nvPr/>
        </p:nvSpPr>
        <p:spPr>
          <a:xfrm>
            <a:off x="1320871" y="6570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1"/>
          <p:cNvSpPr/>
          <p:nvPr/>
        </p:nvSpPr>
        <p:spPr>
          <a:xfrm>
            <a:off x="1085497" y="6570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11"/>
          <p:cNvSpPr/>
          <p:nvPr/>
        </p:nvSpPr>
        <p:spPr>
          <a:xfrm>
            <a:off x="850122" y="6570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11"/>
          <p:cNvSpPr/>
          <p:nvPr/>
        </p:nvSpPr>
        <p:spPr>
          <a:xfrm>
            <a:off x="614747" y="6570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11"/>
          <p:cNvSpPr/>
          <p:nvPr/>
        </p:nvSpPr>
        <p:spPr>
          <a:xfrm flipH="1">
            <a:off x="11230352" y="868120"/>
            <a:ext cx="700463" cy="361950"/>
          </a:xfrm>
          <a:custGeom>
            <a:rect b="b" l="l" r="r" t="t"/>
            <a:pathLst>
              <a:path extrusionOk="0" h="381000" w="737329">
                <a:moveTo>
                  <a:pt x="737330" y="190500"/>
                </a:moveTo>
                <a:lnTo>
                  <a:pt x="542925" y="0"/>
                </a:lnTo>
                <a:lnTo>
                  <a:pt x="542925" y="119063"/>
                </a:lnTo>
                <a:lnTo>
                  <a:pt x="0" y="119063"/>
                </a:lnTo>
                <a:lnTo>
                  <a:pt x="0" y="261938"/>
                </a:lnTo>
                <a:lnTo>
                  <a:pt x="542925" y="261938"/>
                </a:lnTo>
                <a:lnTo>
                  <a:pt x="542925" y="38100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11"/>
          <p:cNvSpPr/>
          <p:nvPr/>
        </p:nvSpPr>
        <p:spPr>
          <a:xfrm rot="5400000">
            <a:off x="66774" y="61219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246" name="Shape 246"/>
        <p:cNvGrpSpPr/>
        <p:nvPr/>
      </p:nvGrpSpPr>
      <p:grpSpPr>
        <a:xfrm>
          <a:off x="0" y="0"/>
          <a:ext cx="0" cy="0"/>
          <a:chOff x="0" y="0"/>
          <a:chExt cx="0" cy="0"/>
        </a:xfrm>
      </p:grpSpPr>
      <p:sp>
        <p:nvSpPr>
          <p:cNvPr id="247" name="Google Shape;247;p12"/>
          <p:cNvSpPr/>
          <p:nvPr/>
        </p:nvSpPr>
        <p:spPr>
          <a:xfrm>
            <a:off x="1420763" y="531625"/>
            <a:ext cx="10317194"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248" name="Google Shape;248;p12"/>
          <p:cNvSpPr/>
          <p:nvPr/>
        </p:nvSpPr>
        <p:spPr>
          <a:xfrm>
            <a:off x="1143038" y="435825"/>
            <a:ext cx="10397728"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12"/>
          <p:cNvSpPr/>
          <p:nvPr/>
        </p:nvSpPr>
        <p:spPr>
          <a:xfrm>
            <a:off x="1140925" y="431300"/>
            <a:ext cx="10397728"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12"/>
          <p:cNvSpPr/>
          <p:nvPr/>
        </p:nvSpPr>
        <p:spPr>
          <a:xfrm>
            <a:off x="1317727" y="124711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12"/>
          <p:cNvSpPr/>
          <p:nvPr/>
        </p:nvSpPr>
        <p:spPr>
          <a:xfrm>
            <a:off x="1405725"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2"/>
          <p:cNvSpPr/>
          <p:nvPr/>
        </p:nvSpPr>
        <p:spPr>
          <a:xfrm>
            <a:off x="1776892"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2"/>
          <p:cNvSpPr/>
          <p:nvPr/>
        </p:nvSpPr>
        <p:spPr>
          <a:xfrm>
            <a:off x="2157113"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2"/>
          <p:cNvSpPr/>
          <p:nvPr/>
        </p:nvSpPr>
        <p:spPr>
          <a:xfrm>
            <a:off x="1317727" y="1788794"/>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2"/>
          <p:cNvSpPr/>
          <p:nvPr/>
        </p:nvSpPr>
        <p:spPr>
          <a:xfrm>
            <a:off x="1317727" y="233046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2"/>
          <p:cNvSpPr txBox="1"/>
          <p:nvPr>
            <p:ph idx="1" type="subTitle"/>
          </p:nvPr>
        </p:nvSpPr>
        <p:spPr>
          <a:xfrm>
            <a:off x="2194732" y="1882375"/>
            <a:ext cx="8353500" cy="5367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257" name="Google Shape;257;p12"/>
          <p:cNvSpPr txBox="1"/>
          <p:nvPr>
            <p:ph idx="2" type="subTitle"/>
          </p:nvPr>
        </p:nvSpPr>
        <p:spPr>
          <a:xfrm>
            <a:off x="2194732" y="3301589"/>
            <a:ext cx="8353500" cy="5367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258" name="Google Shape;258;p12"/>
          <p:cNvSpPr txBox="1"/>
          <p:nvPr>
            <p:ph idx="3" type="subTitle"/>
          </p:nvPr>
        </p:nvSpPr>
        <p:spPr>
          <a:xfrm>
            <a:off x="2194732" y="4720804"/>
            <a:ext cx="8353500" cy="5367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259" name="Google Shape;259;p12"/>
          <p:cNvSpPr txBox="1"/>
          <p:nvPr>
            <p:ph type="title"/>
          </p:nvPr>
        </p:nvSpPr>
        <p:spPr>
          <a:xfrm>
            <a:off x="2240900" y="1050575"/>
            <a:ext cx="8353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60" name="Google Shape;260;p12"/>
          <p:cNvSpPr txBox="1"/>
          <p:nvPr>
            <p:ph idx="4" type="body"/>
          </p:nvPr>
        </p:nvSpPr>
        <p:spPr>
          <a:xfrm>
            <a:off x="2194725" y="2269656"/>
            <a:ext cx="8353500" cy="8181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261" name="Google Shape;261;p12"/>
          <p:cNvSpPr txBox="1"/>
          <p:nvPr>
            <p:ph idx="5" type="body"/>
          </p:nvPr>
        </p:nvSpPr>
        <p:spPr>
          <a:xfrm>
            <a:off x="2194725" y="3678762"/>
            <a:ext cx="8353500" cy="8166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262" name="Google Shape;262;p12"/>
          <p:cNvSpPr txBox="1"/>
          <p:nvPr>
            <p:ph idx="6" type="body"/>
          </p:nvPr>
        </p:nvSpPr>
        <p:spPr>
          <a:xfrm>
            <a:off x="2194725" y="5086276"/>
            <a:ext cx="8354700" cy="8166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263" name="Google Shape;263;p12"/>
          <p:cNvSpPr/>
          <p:nvPr/>
        </p:nvSpPr>
        <p:spPr>
          <a:xfrm rot="-5400000">
            <a:off x="149464" y="6219332"/>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12"/>
          <p:cNvSpPr/>
          <p:nvPr/>
        </p:nvSpPr>
        <p:spPr>
          <a:xfrm rot="-5400000">
            <a:off x="149464" y="57350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12"/>
          <p:cNvSpPr/>
          <p:nvPr/>
        </p:nvSpPr>
        <p:spPr>
          <a:xfrm rot="-5400000">
            <a:off x="149464" y="5250675"/>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2"/>
          <p:cNvSpPr/>
          <p:nvPr/>
        </p:nvSpPr>
        <p:spPr>
          <a:xfrm>
            <a:off x="303065" y="2048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2"/>
          <p:cNvSpPr/>
          <p:nvPr/>
        </p:nvSpPr>
        <p:spPr>
          <a:xfrm>
            <a:off x="303065" y="44930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2"/>
          <p:cNvSpPr/>
          <p:nvPr/>
        </p:nvSpPr>
        <p:spPr>
          <a:xfrm>
            <a:off x="303065" y="69373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2"/>
          <p:cNvSpPr/>
          <p:nvPr/>
        </p:nvSpPr>
        <p:spPr>
          <a:xfrm>
            <a:off x="303065" y="93816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ext and Image">
  <p:cSld name="CUSTOM_9">
    <p:spTree>
      <p:nvGrpSpPr>
        <p:cNvPr id="270" name="Shape 270"/>
        <p:cNvGrpSpPr/>
        <p:nvPr/>
      </p:nvGrpSpPr>
      <p:grpSpPr>
        <a:xfrm>
          <a:off x="0" y="0"/>
          <a:ext cx="0" cy="0"/>
          <a:chOff x="0" y="0"/>
          <a:chExt cx="0" cy="0"/>
        </a:xfrm>
      </p:grpSpPr>
      <p:sp>
        <p:nvSpPr>
          <p:cNvPr id="271" name="Google Shape;271;p13"/>
          <p:cNvSpPr/>
          <p:nvPr/>
        </p:nvSpPr>
        <p:spPr>
          <a:xfrm>
            <a:off x="227459" y="237786"/>
            <a:ext cx="11686461" cy="6349436"/>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075" y="233250"/>
            <a:ext cx="11686461"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401877" y="10490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489875" y="4097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861042" y="4097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1241263" y="4097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401877" y="15907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401877" y="21324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1850319" y="6204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1623996" y="6204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1388622" y="6204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1153247" y="6204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917872" y="62043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txBox="1"/>
          <p:nvPr>
            <p:ph type="title"/>
          </p:nvPr>
        </p:nvSpPr>
        <p:spPr>
          <a:xfrm>
            <a:off x="868475" y="1727000"/>
            <a:ext cx="4458300" cy="2377200"/>
          </a:xfrm>
          <a:prstGeom prst="rect">
            <a:avLst/>
          </a:prstGeom>
        </p:spPr>
        <p:txBody>
          <a:bodyPr anchorCtr="0" anchor="ctr" bIns="121900" lIns="121900" spcFirstLastPara="1" rIns="121900" wrap="square" tIns="121900">
            <a:noAutofit/>
          </a:bodyPr>
          <a:lstStyle>
            <a:lvl1pPr lvl="0" rtl="0" algn="r">
              <a:spcBef>
                <a:spcPts val="0"/>
              </a:spcBef>
              <a:spcAft>
                <a:spcPts val="0"/>
              </a:spcAft>
              <a:buSzPts val="5600"/>
              <a:buNone/>
              <a:defRPr sz="5600"/>
            </a:lvl1pPr>
            <a:lvl2pPr lvl="1" rtl="0" algn="r">
              <a:spcBef>
                <a:spcPts val="0"/>
              </a:spcBef>
              <a:spcAft>
                <a:spcPts val="0"/>
              </a:spcAft>
              <a:buSzPts val="15000"/>
              <a:buNone/>
              <a:defRPr sz="15000"/>
            </a:lvl2pPr>
            <a:lvl3pPr lvl="2" rtl="0" algn="r">
              <a:spcBef>
                <a:spcPts val="0"/>
              </a:spcBef>
              <a:spcAft>
                <a:spcPts val="0"/>
              </a:spcAft>
              <a:buSzPts val="15000"/>
              <a:buNone/>
              <a:defRPr sz="15000"/>
            </a:lvl3pPr>
            <a:lvl4pPr lvl="3" rtl="0" algn="r">
              <a:spcBef>
                <a:spcPts val="0"/>
              </a:spcBef>
              <a:spcAft>
                <a:spcPts val="0"/>
              </a:spcAft>
              <a:buSzPts val="15000"/>
              <a:buNone/>
              <a:defRPr sz="15000"/>
            </a:lvl4pPr>
            <a:lvl5pPr lvl="4" rtl="0" algn="r">
              <a:spcBef>
                <a:spcPts val="0"/>
              </a:spcBef>
              <a:spcAft>
                <a:spcPts val="0"/>
              </a:spcAft>
              <a:buSzPts val="15000"/>
              <a:buNone/>
              <a:defRPr sz="15000"/>
            </a:lvl5pPr>
            <a:lvl6pPr lvl="5" rtl="0" algn="r">
              <a:spcBef>
                <a:spcPts val="0"/>
              </a:spcBef>
              <a:spcAft>
                <a:spcPts val="0"/>
              </a:spcAft>
              <a:buSzPts val="15000"/>
              <a:buNone/>
              <a:defRPr sz="15000"/>
            </a:lvl6pPr>
            <a:lvl7pPr lvl="6" rtl="0" algn="r">
              <a:spcBef>
                <a:spcPts val="0"/>
              </a:spcBef>
              <a:spcAft>
                <a:spcPts val="0"/>
              </a:spcAft>
              <a:buSzPts val="15000"/>
              <a:buNone/>
              <a:defRPr sz="15000"/>
            </a:lvl7pPr>
            <a:lvl8pPr lvl="7" rtl="0" algn="r">
              <a:spcBef>
                <a:spcPts val="0"/>
              </a:spcBef>
              <a:spcAft>
                <a:spcPts val="0"/>
              </a:spcAft>
              <a:buSzPts val="15000"/>
              <a:buNone/>
              <a:defRPr sz="15000"/>
            </a:lvl8pPr>
            <a:lvl9pPr lvl="8" rtl="0" algn="r">
              <a:spcBef>
                <a:spcPts val="0"/>
              </a:spcBef>
              <a:spcAft>
                <a:spcPts val="0"/>
              </a:spcAft>
              <a:buSzPts val="15000"/>
              <a:buNone/>
              <a:defRPr sz="15000"/>
            </a:lvl9pPr>
          </a:lstStyle>
          <a:p/>
        </p:txBody>
      </p:sp>
      <p:sp>
        <p:nvSpPr>
          <p:cNvPr id="285" name="Google Shape;285;p13"/>
          <p:cNvSpPr txBox="1"/>
          <p:nvPr>
            <p:ph idx="1" type="subTitle"/>
          </p:nvPr>
        </p:nvSpPr>
        <p:spPr>
          <a:xfrm>
            <a:off x="868475" y="5029775"/>
            <a:ext cx="4458300" cy="717900"/>
          </a:xfrm>
          <a:prstGeom prst="rect">
            <a:avLst/>
          </a:prstGeom>
        </p:spPr>
        <p:txBody>
          <a:bodyPr anchorCtr="0" anchor="t" bIns="121900" lIns="121900" spcFirstLastPara="1" rIns="121900" wrap="square" tIns="121900">
            <a:noAutofit/>
          </a:bodyPr>
          <a:lstStyle>
            <a:lvl1pPr lvl="0" rtl="0" algn="r">
              <a:spcBef>
                <a:spcPts val="0"/>
              </a:spcBef>
              <a:spcAft>
                <a:spcPts val="0"/>
              </a:spcAft>
              <a:buSzPts val="1800"/>
              <a:buNone/>
              <a:defRPr sz="1800"/>
            </a:lvl1pPr>
            <a:lvl2pPr lvl="1" rtl="0" algn="r">
              <a:spcBef>
                <a:spcPts val="2100"/>
              </a:spcBef>
              <a:spcAft>
                <a:spcPts val="0"/>
              </a:spcAft>
              <a:buSzPts val="1800"/>
              <a:buNone/>
              <a:defRPr sz="1800"/>
            </a:lvl2pPr>
            <a:lvl3pPr lvl="2" rtl="0" algn="r">
              <a:spcBef>
                <a:spcPts val="2100"/>
              </a:spcBef>
              <a:spcAft>
                <a:spcPts val="0"/>
              </a:spcAft>
              <a:buSzPts val="1800"/>
              <a:buNone/>
              <a:defRPr sz="1800"/>
            </a:lvl3pPr>
            <a:lvl4pPr lvl="3" rtl="0" algn="r">
              <a:spcBef>
                <a:spcPts val="2100"/>
              </a:spcBef>
              <a:spcAft>
                <a:spcPts val="0"/>
              </a:spcAft>
              <a:buSzPts val="1800"/>
              <a:buNone/>
              <a:defRPr sz="1800"/>
            </a:lvl4pPr>
            <a:lvl5pPr lvl="4" rtl="0" algn="r">
              <a:spcBef>
                <a:spcPts val="2100"/>
              </a:spcBef>
              <a:spcAft>
                <a:spcPts val="0"/>
              </a:spcAft>
              <a:buSzPts val="1800"/>
              <a:buNone/>
              <a:defRPr sz="1800"/>
            </a:lvl5pPr>
            <a:lvl6pPr lvl="5" rtl="0" algn="r">
              <a:spcBef>
                <a:spcPts val="2100"/>
              </a:spcBef>
              <a:spcAft>
                <a:spcPts val="0"/>
              </a:spcAft>
              <a:buSzPts val="1800"/>
              <a:buNone/>
              <a:defRPr sz="1800"/>
            </a:lvl6pPr>
            <a:lvl7pPr lvl="6" rtl="0" algn="r">
              <a:spcBef>
                <a:spcPts val="2100"/>
              </a:spcBef>
              <a:spcAft>
                <a:spcPts val="0"/>
              </a:spcAft>
              <a:buSzPts val="1800"/>
              <a:buNone/>
              <a:defRPr sz="1800"/>
            </a:lvl7pPr>
            <a:lvl8pPr lvl="7" rtl="0" algn="r">
              <a:spcBef>
                <a:spcPts val="2100"/>
              </a:spcBef>
              <a:spcAft>
                <a:spcPts val="0"/>
              </a:spcAft>
              <a:buSzPts val="1800"/>
              <a:buNone/>
              <a:defRPr sz="1800"/>
            </a:lvl8pPr>
            <a:lvl9pPr lvl="8" rtl="0" algn="r">
              <a:spcBef>
                <a:spcPts val="2100"/>
              </a:spcBef>
              <a:spcAft>
                <a:spcPts val="2100"/>
              </a:spcAft>
              <a:buSzPts val="1800"/>
              <a:buNone/>
              <a:defRPr sz="1800"/>
            </a:lvl9pPr>
          </a:lstStyle>
          <a:p/>
        </p:txBody>
      </p:sp>
      <p:sp>
        <p:nvSpPr>
          <p:cNvPr id="286" name="Google Shape;286;p13"/>
          <p:cNvSpPr/>
          <p:nvPr/>
        </p:nvSpPr>
        <p:spPr>
          <a:xfrm rot="5400000">
            <a:off x="295374" y="58171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1 Background image">
  <p:cSld name="CUSTOM_10">
    <p:spTree>
      <p:nvGrpSpPr>
        <p:cNvPr id="287" name="Shape 287"/>
        <p:cNvGrpSpPr/>
        <p:nvPr/>
      </p:nvGrpSpPr>
      <p:grpSpPr>
        <a:xfrm>
          <a:off x="0" y="0"/>
          <a:ext cx="0" cy="0"/>
          <a:chOff x="0" y="0"/>
          <a:chExt cx="0" cy="0"/>
        </a:xfrm>
      </p:grpSpPr>
      <p:sp>
        <p:nvSpPr>
          <p:cNvPr id="288" name="Google Shape;288;p14"/>
          <p:cNvSpPr/>
          <p:nvPr/>
        </p:nvSpPr>
        <p:spPr>
          <a:xfrm>
            <a:off x="0" y="0"/>
            <a:ext cx="12184380" cy="6857518"/>
          </a:xfrm>
          <a:custGeom>
            <a:rect b="b" l="l" r="r" t="t"/>
            <a:pathLst>
              <a:path extrusionOk="0" h="566737" w="11715750">
                <a:moveTo>
                  <a:pt x="0" y="0"/>
                </a:moveTo>
                <a:lnTo>
                  <a:pt x="11715750" y="0"/>
                </a:lnTo>
                <a:lnTo>
                  <a:pt x="11715750" y="566738"/>
                </a:lnTo>
                <a:lnTo>
                  <a:pt x="0" y="566738"/>
                </a:lnTo>
                <a:close/>
              </a:path>
            </a:pathLst>
          </a:custGeom>
          <a:no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4"/>
          <p:cNvSpPr txBox="1"/>
          <p:nvPr>
            <p:ph type="title"/>
          </p:nvPr>
        </p:nvSpPr>
        <p:spPr>
          <a:xfrm>
            <a:off x="7223375" y="2088000"/>
            <a:ext cx="4458300" cy="2377200"/>
          </a:xfrm>
          <a:prstGeom prst="rect">
            <a:avLst/>
          </a:prstGeom>
        </p:spPr>
        <p:txBody>
          <a:bodyPr anchorCtr="0" anchor="ctr" bIns="121900" lIns="121900" spcFirstLastPara="1" rIns="121900" wrap="square" tIns="121900">
            <a:noAutofit/>
          </a:bodyPr>
          <a:lstStyle>
            <a:lvl1pPr lvl="0" rtl="0" algn="r">
              <a:spcBef>
                <a:spcPts val="0"/>
              </a:spcBef>
              <a:spcAft>
                <a:spcPts val="0"/>
              </a:spcAft>
              <a:buSzPts val="6000"/>
              <a:buNone/>
              <a:defRPr sz="6000"/>
            </a:lvl1pPr>
            <a:lvl2pPr lvl="1" rtl="0" algn="r">
              <a:spcBef>
                <a:spcPts val="0"/>
              </a:spcBef>
              <a:spcAft>
                <a:spcPts val="0"/>
              </a:spcAft>
              <a:buSzPts val="15000"/>
              <a:buNone/>
              <a:defRPr sz="15000"/>
            </a:lvl2pPr>
            <a:lvl3pPr lvl="2" rtl="0" algn="r">
              <a:spcBef>
                <a:spcPts val="0"/>
              </a:spcBef>
              <a:spcAft>
                <a:spcPts val="0"/>
              </a:spcAft>
              <a:buSzPts val="15000"/>
              <a:buNone/>
              <a:defRPr sz="15000"/>
            </a:lvl3pPr>
            <a:lvl4pPr lvl="3" rtl="0" algn="r">
              <a:spcBef>
                <a:spcPts val="0"/>
              </a:spcBef>
              <a:spcAft>
                <a:spcPts val="0"/>
              </a:spcAft>
              <a:buSzPts val="15000"/>
              <a:buNone/>
              <a:defRPr sz="15000"/>
            </a:lvl4pPr>
            <a:lvl5pPr lvl="4" rtl="0" algn="r">
              <a:spcBef>
                <a:spcPts val="0"/>
              </a:spcBef>
              <a:spcAft>
                <a:spcPts val="0"/>
              </a:spcAft>
              <a:buSzPts val="15000"/>
              <a:buNone/>
              <a:defRPr sz="15000"/>
            </a:lvl5pPr>
            <a:lvl6pPr lvl="5" rtl="0" algn="r">
              <a:spcBef>
                <a:spcPts val="0"/>
              </a:spcBef>
              <a:spcAft>
                <a:spcPts val="0"/>
              </a:spcAft>
              <a:buSzPts val="15000"/>
              <a:buNone/>
              <a:defRPr sz="15000"/>
            </a:lvl6pPr>
            <a:lvl7pPr lvl="6" rtl="0" algn="r">
              <a:spcBef>
                <a:spcPts val="0"/>
              </a:spcBef>
              <a:spcAft>
                <a:spcPts val="0"/>
              </a:spcAft>
              <a:buSzPts val="15000"/>
              <a:buNone/>
              <a:defRPr sz="15000"/>
            </a:lvl7pPr>
            <a:lvl8pPr lvl="7" rtl="0" algn="r">
              <a:spcBef>
                <a:spcPts val="0"/>
              </a:spcBef>
              <a:spcAft>
                <a:spcPts val="0"/>
              </a:spcAft>
              <a:buSzPts val="15000"/>
              <a:buNone/>
              <a:defRPr sz="15000"/>
            </a:lvl8pPr>
            <a:lvl9pPr lvl="8" rtl="0" algn="r">
              <a:spcBef>
                <a:spcPts val="0"/>
              </a:spcBef>
              <a:spcAft>
                <a:spcPts val="0"/>
              </a:spcAft>
              <a:buSzPts val="15000"/>
              <a:buNone/>
              <a:defRPr sz="15000"/>
            </a:lvl9pPr>
          </a:lstStyle>
          <a:p/>
        </p:txBody>
      </p:sp>
      <p:sp>
        <p:nvSpPr>
          <p:cNvPr id="290" name="Google Shape;290;p14"/>
          <p:cNvSpPr/>
          <p:nvPr/>
        </p:nvSpPr>
        <p:spPr>
          <a:xfrm>
            <a:off x="0" y="0"/>
            <a:ext cx="12184380"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4"/>
          <p:cNvSpPr/>
          <p:nvPr/>
        </p:nvSpPr>
        <p:spPr>
          <a:xfrm>
            <a:off x="264800"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4"/>
          <p:cNvSpPr/>
          <p:nvPr/>
        </p:nvSpPr>
        <p:spPr>
          <a:xfrm>
            <a:off x="635967"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4"/>
          <p:cNvSpPr/>
          <p:nvPr/>
        </p:nvSpPr>
        <p:spPr>
          <a:xfrm>
            <a:off x="1016188"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4"/>
          <p:cNvSpPr/>
          <p:nvPr/>
        </p:nvSpPr>
        <p:spPr>
          <a:xfrm>
            <a:off x="11504663" y="6208775"/>
            <a:ext cx="375069" cy="375069"/>
          </a:xfrm>
          <a:custGeom>
            <a:rect b="b" l="l" r="r" t="t"/>
            <a:pathLst>
              <a:path extrusionOk="0" h="394810" w="394810">
                <a:moveTo>
                  <a:pt x="394811" y="96583"/>
                </a:moveTo>
                <a:lnTo>
                  <a:pt x="298227" y="0"/>
                </a:lnTo>
                <a:lnTo>
                  <a:pt x="197453" y="100774"/>
                </a:lnTo>
                <a:lnTo>
                  <a:pt x="96584" y="0"/>
                </a:lnTo>
                <a:lnTo>
                  <a:pt x="0" y="96583"/>
                </a:lnTo>
                <a:lnTo>
                  <a:pt x="100774" y="197358"/>
                </a:lnTo>
                <a:lnTo>
                  <a:pt x="0" y="298132"/>
                </a:lnTo>
                <a:lnTo>
                  <a:pt x="96584" y="394811"/>
                </a:lnTo>
                <a:lnTo>
                  <a:pt x="197453" y="293941"/>
                </a:lnTo>
                <a:lnTo>
                  <a:pt x="298227" y="394811"/>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14"/>
          <p:cNvSpPr/>
          <p:nvPr/>
        </p:nvSpPr>
        <p:spPr>
          <a:xfrm>
            <a:off x="264802" y="9707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4"/>
          <p:cNvSpPr/>
          <p:nvPr/>
        </p:nvSpPr>
        <p:spPr>
          <a:xfrm>
            <a:off x="1163281" y="65838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lt1"/>
          </a:solidFill>
          <a:ln cap="rnd"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4"/>
          <p:cNvSpPr/>
          <p:nvPr/>
        </p:nvSpPr>
        <p:spPr>
          <a:xfrm>
            <a:off x="936959" y="65838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lt1"/>
          </a:solidFill>
          <a:ln cap="rnd"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4"/>
          <p:cNvSpPr/>
          <p:nvPr/>
        </p:nvSpPr>
        <p:spPr>
          <a:xfrm>
            <a:off x="701585" y="65838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lt1"/>
          </a:solidFill>
          <a:ln cap="rnd"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14"/>
          <p:cNvSpPr/>
          <p:nvPr/>
        </p:nvSpPr>
        <p:spPr>
          <a:xfrm>
            <a:off x="466210" y="65838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lt1"/>
          </a:solidFill>
          <a:ln cap="rnd"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4"/>
          <p:cNvSpPr/>
          <p:nvPr/>
        </p:nvSpPr>
        <p:spPr>
          <a:xfrm>
            <a:off x="230835" y="65838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lt1"/>
          </a:solidFill>
          <a:ln cap="rnd"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301" name="Shape 301"/>
        <p:cNvGrpSpPr/>
        <p:nvPr/>
      </p:nvGrpSpPr>
      <p:grpSpPr>
        <a:xfrm>
          <a:off x="0" y="0"/>
          <a:ext cx="0" cy="0"/>
          <a:chOff x="0" y="0"/>
          <a:chExt cx="0" cy="0"/>
        </a:xfrm>
      </p:grpSpPr>
      <p:sp>
        <p:nvSpPr>
          <p:cNvPr id="302" name="Google Shape;302;p15"/>
          <p:cNvSpPr/>
          <p:nvPr/>
        </p:nvSpPr>
        <p:spPr>
          <a:xfrm>
            <a:off x="1420763" y="531625"/>
            <a:ext cx="10317194"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303" name="Google Shape;303;p15"/>
          <p:cNvSpPr/>
          <p:nvPr/>
        </p:nvSpPr>
        <p:spPr>
          <a:xfrm>
            <a:off x="1143038" y="435825"/>
            <a:ext cx="10397728"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5"/>
          <p:cNvSpPr/>
          <p:nvPr/>
        </p:nvSpPr>
        <p:spPr>
          <a:xfrm>
            <a:off x="1140925" y="431300"/>
            <a:ext cx="10397728"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15"/>
          <p:cNvSpPr/>
          <p:nvPr/>
        </p:nvSpPr>
        <p:spPr>
          <a:xfrm>
            <a:off x="1317727" y="124711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15"/>
          <p:cNvSpPr/>
          <p:nvPr/>
        </p:nvSpPr>
        <p:spPr>
          <a:xfrm>
            <a:off x="1405725"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15"/>
          <p:cNvSpPr/>
          <p:nvPr/>
        </p:nvSpPr>
        <p:spPr>
          <a:xfrm>
            <a:off x="1776892"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15"/>
          <p:cNvSpPr/>
          <p:nvPr/>
        </p:nvSpPr>
        <p:spPr>
          <a:xfrm>
            <a:off x="2157113"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15"/>
          <p:cNvSpPr/>
          <p:nvPr/>
        </p:nvSpPr>
        <p:spPr>
          <a:xfrm>
            <a:off x="1317727" y="1788794"/>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15"/>
          <p:cNvSpPr/>
          <p:nvPr/>
        </p:nvSpPr>
        <p:spPr>
          <a:xfrm>
            <a:off x="1317727" y="233046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15"/>
          <p:cNvSpPr/>
          <p:nvPr/>
        </p:nvSpPr>
        <p:spPr>
          <a:xfrm rot="-5400000">
            <a:off x="149464" y="6219332"/>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15"/>
          <p:cNvSpPr/>
          <p:nvPr/>
        </p:nvSpPr>
        <p:spPr>
          <a:xfrm rot="-5400000">
            <a:off x="149464" y="57350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15"/>
          <p:cNvSpPr/>
          <p:nvPr/>
        </p:nvSpPr>
        <p:spPr>
          <a:xfrm rot="-5400000">
            <a:off x="149464" y="5250675"/>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15"/>
          <p:cNvSpPr/>
          <p:nvPr/>
        </p:nvSpPr>
        <p:spPr>
          <a:xfrm>
            <a:off x="303065" y="2048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5"/>
          <p:cNvSpPr/>
          <p:nvPr/>
        </p:nvSpPr>
        <p:spPr>
          <a:xfrm>
            <a:off x="303065" y="44930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15"/>
          <p:cNvSpPr/>
          <p:nvPr/>
        </p:nvSpPr>
        <p:spPr>
          <a:xfrm>
            <a:off x="303065" y="69373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15"/>
          <p:cNvSpPr/>
          <p:nvPr/>
        </p:nvSpPr>
        <p:spPr>
          <a:xfrm>
            <a:off x="303065" y="93816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15"/>
          <p:cNvSpPr txBox="1"/>
          <p:nvPr>
            <p:ph hasCustomPrompt="1" type="title"/>
          </p:nvPr>
        </p:nvSpPr>
        <p:spPr>
          <a:xfrm>
            <a:off x="2703050" y="2332716"/>
            <a:ext cx="3510300" cy="963900"/>
          </a:xfrm>
          <a:prstGeom prst="rect">
            <a:avLst/>
          </a:prstGeom>
        </p:spPr>
        <p:txBody>
          <a:bodyPr anchorCtr="0" anchor="b" bIns="121900" lIns="121900" spcFirstLastPara="1" rIns="121900" wrap="square" tIns="121900">
            <a:noAutofit/>
          </a:bodyPr>
          <a:lstStyle>
            <a:lvl1pPr lvl="0" rtl="0" algn="r">
              <a:spcBef>
                <a:spcPts val="0"/>
              </a:spcBef>
              <a:spcAft>
                <a:spcPts val="0"/>
              </a:spcAft>
              <a:buSzPts val="7000"/>
              <a:buNone/>
              <a:defRPr sz="7000"/>
            </a:lvl1pPr>
            <a:lvl2pPr lvl="1" rtl="0" algn="r">
              <a:spcBef>
                <a:spcPts val="0"/>
              </a:spcBef>
              <a:spcAft>
                <a:spcPts val="0"/>
              </a:spcAft>
              <a:buSzPts val="7000"/>
              <a:buNone/>
              <a:defRPr sz="7000"/>
            </a:lvl2pPr>
            <a:lvl3pPr lvl="2" rtl="0" algn="r">
              <a:spcBef>
                <a:spcPts val="0"/>
              </a:spcBef>
              <a:spcAft>
                <a:spcPts val="0"/>
              </a:spcAft>
              <a:buSzPts val="7000"/>
              <a:buNone/>
              <a:defRPr sz="7000"/>
            </a:lvl3pPr>
            <a:lvl4pPr lvl="3" rtl="0" algn="r">
              <a:spcBef>
                <a:spcPts val="0"/>
              </a:spcBef>
              <a:spcAft>
                <a:spcPts val="0"/>
              </a:spcAft>
              <a:buSzPts val="7000"/>
              <a:buNone/>
              <a:defRPr sz="7000"/>
            </a:lvl4pPr>
            <a:lvl5pPr lvl="4" rtl="0" algn="r">
              <a:spcBef>
                <a:spcPts val="0"/>
              </a:spcBef>
              <a:spcAft>
                <a:spcPts val="0"/>
              </a:spcAft>
              <a:buSzPts val="7000"/>
              <a:buNone/>
              <a:defRPr sz="7000"/>
            </a:lvl5pPr>
            <a:lvl6pPr lvl="5" rtl="0" algn="r">
              <a:spcBef>
                <a:spcPts val="0"/>
              </a:spcBef>
              <a:spcAft>
                <a:spcPts val="0"/>
              </a:spcAft>
              <a:buSzPts val="7000"/>
              <a:buNone/>
              <a:defRPr sz="7000"/>
            </a:lvl6pPr>
            <a:lvl7pPr lvl="6" rtl="0" algn="r">
              <a:spcBef>
                <a:spcPts val="0"/>
              </a:spcBef>
              <a:spcAft>
                <a:spcPts val="0"/>
              </a:spcAft>
              <a:buSzPts val="7000"/>
              <a:buNone/>
              <a:defRPr sz="7000"/>
            </a:lvl7pPr>
            <a:lvl8pPr lvl="7" rtl="0" algn="r">
              <a:spcBef>
                <a:spcPts val="0"/>
              </a:spcBef>
              <a:spcAft>
                <a:spcPts val="0"/>
              </a:spcAft>
              <a:buSzPts val="7000"/>
              <a:buNone/>
              <a:defRPr sz="7000"/>
            </a:lvl8pPr>
            <a:lvl9pPr lvl="8" rtl="0" algn="r">
              <a:spcBef>
                <a:spcPts val="0"/>
              </a:spcBef>
              <a:spcAft>
                <a:spcPts val="0"/>
              </a:spcAft>
              <a:buSzPts val="7000"/>
              <a:buNone/>
              <a:defRPr sz="7000"/>
            </a:lvl9pPr>
          </a:lstStyle>
          <a:p>
            <a:r>
              <a:t>xx%</a:t>
            </a:r>
          </a:p>
        </p:txBody>
      </p:sp>
      <p:sp>
        <p:nvSpPr>
          <p:cNvPr id="319" name="Google Shape;319;p15"/>
          <p:cNvSpPr txBox="1"/>
          <p:nvPr>
            <p:ph idx="2" type="title"/>
          </p:nvPr>
        </p:nvSpPr>
        <p:spPr>
          <a:xfrm>
            <a:off x="1966925" y="1115925"/>
            <a:ext cx="9120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320" name="Google Shape;320;p15"/>
          <p:cNvSpPr txBox="1"/>
          <p:nvPr>
            <p:ph hasCustomPrompt="1" idx="3" type="title"/>
          </p:nvPr>
        </p:nvSpPr>
        <p:spPr>
          <a:xfrm>
            <a:off x="2703050" y="3608678"/>
            <a:ext cx="3510300" cy="963900"/>
          </a:xfrm>
          <a:prstGeom prst="rect">
            <a:avLst/>
          </a:prstGeom>
        </p:spPr>
        <p:txBody>
          <a:bodyPr anchorCtr="0" anchor="b" bIns="121900" lIns="121900" spcFirstLastPara="1" rIns="121900" wrap="square" tIns="121900">
            <a:noAutofit/>
          </a:bodyPr>
          <a:lstStyle>
            <a:lvl1pPr lvl="0" rtl="0" algn="r">
              <a:spcBef>
                <a:spcPts val="0"/>
              </a:spcBef>
              <a:spcAft>
                <a:spcPts val="0"/>
              </a:spcAft>
              <a:buSzPts val="7000"/>
              <a:buNone/>
              <a:defRPr sz="7000"/>
            </a:lvl1pPr>
            <a:lvl2pPr lvl="1" rtl="0" algn="r">
              <a:spcBef>
                <a:spcPts val="0"/>
              </a:spcBef>
              <a:spcAft>
                <a:spcPts val="0"/>
              </a:spcAft>
              <a:buSzPts val="7000"/>
              <a:buNone/>
              <a:defRPr sz="7000"/>
            </a:lvl2pPr>
            <a:lvl3pPr lvl="2" rtl="0" algn="r">
              <a:spcBef>
                <a:spcPts val="0"/>
              </a:spcBef>
              <a:spcAft>
                <a:spcPts val="0"/>
              </a:spcAft>
              <a:buSzPts val="7000"/>
              <a:buNone/>
              <a:defRPr sz="7000"/>
            </a:lvl3pPr>
            <a:lvl4pPr lvl="3" rtl="0" algn="r">
              <a:spcBef>
                <a:spcPts val="0"/>
              </a:spcBef>
              <a:spcAft>
                <a:spcPts val="0"/>
              </a:spcAft>
              <a:buSzPts val="7000"/>
              <a:buNone/>
              <a:defRPr sz="7000"/>
            </a:lvl4pPr>
            <a:lvl5pPr lvl="4" rtl="0" algn="r">
              <a:spcBef>
                <a:spcPts val="0"/>
              </a:spcBef>
              <a:spcAft>
                <a:spcPts val="0"/>
              </a:spcAft>
              <a:buSzPts val="7000"/>
              <a:buNone/>
              <a:defRPr sz="7000"/>
            </a:lvl5pPr>
            <a:lvl6pPr lvl="5" rtl="0" algn="r">
              <a:spcBef>
                <a:spcPts val="0"/>
              </a:spcBef>
              <a:spcAft>
                <a:spcPts val="0"/>
              </a:spcAft>
              <a:buSzPts val="7000"/>
              <a:buNone/>
              <a:defRPr sz="7000"/>
            </a:lvl6pPr>
            <a:lvl7pPr lvl="6" rtl="0" algn="r">
              <a:spcBef>
                <a:spcPts val="0"/>
              </a:spcBef>
              <a:spcAft>
                <a:spcPts val="0"/>
              </a:spcAft>
              <a:buSzPts val="7000"/>
              <a:buNone/>
              <a:defRPr sz="7000"/>
            </a:lvl7pPr>
            <a:lvl8pPr lvl="7" rtl="0" algn="r">
              <a:spcBef>
                <a:spcPts val="0"/>
              </a:spcBef>
              <a:spcAft>
                <a:spcPts val="0"/>
              </a:spcAft>
              <a:buSzPts val="7000"/>
              <a:buNone/>
              <a:defRPr sz="7000"/>
            </a:lvl8pPr>
            <a:lvl9pPr lvl="8" rtl="0" algn="r">
              <a:spcBef>
                <a:spcPts val="0"/>
              </a:spcBef>
              <a:spcAft>
                <a:spcPts val="0"/>
              </a:spcAft>
              <a:buSzPts val="7000"/>
              <a:buNone/>
              <a:defRPr sz="7000"/>
            </a:lvl9pPr>
          </a:lstStyle>
          <a:p>
            <a:r>
              <a:t>xx%</a:t>
            </a:r>
          </a:p>
        </p:txBody>
      </p:sp>
      <p:sp>
        <p:nvSpPr>
          <p:cNvPr id="321" name="Google Shape;321;p15"/>
          <p:cNvSpPr txBox="1"/>
          <p:nvPr>
            <p:ph hasCustomPrompt="1" idx="4" type="title"/>
          </p:nvPr>
        </p:nvSpPr>
        <p:spPr>
          <a:xfrm>
            <a:off x="2703050" y="4884639"/>
            <a:ext cx="3510300" cy="963900"/>
          </a:xfrm>
          <a:prstGeom prst="rect">
            <a:avLst/>
          </a:prstGeom>
        </p:spPr>
        <p:txBody>
          <a:bodyPr anchorCtr="0" anchor="b" bIns="121900" lIns="121900" spcFirstLastPara="1" rIns="121900" wrap="square" tIns="121900">
            <a:noAutofit/>
          </a:bodyPr>
          <a:lstStyle>
            <a:lvl1pPr lvl="0" rtl="0" algn="r">
              <a:spcBef>
                <a:spcPts val="0"/>
              </a:spcBef>
              <a:spcAft>
                <a:spcPts val="0"/>
              </a:spcAft>
              <a:buSzPts val="7000"/>
              <a:buNone/>
              <a:defRPr sz="7000"/>
            </a:lvl1pPr>
            <a:lvl2pPr lvl="1" rtl="0" algn="r">
              <a:spcBef>
                <a:spcPts val="0"/>
              </a:spcBef>
              <a:spcAft>
                <a:spcPts val="0"/>
              </a:spcAft>
              <a:buSzPts val="7000"/>
              <a:buNone/>
              <a:defRPr sz="7000"/>
            </a:lvl2pPr>
            <a:lvl3pPr lvl="2" rtl="0" algn="r">
              <a:spcBef>
                <a:spcPts val="0"/>
              </a:spcBef>
              <a:spcAft>
                <a:spcPts val="0"/>
              </a:spcAft>
              <a:buSzPts val="7000"/>
              <a:buNone/>
              <a:defRPr sz="7000"/>
            </a:lvl3pPr>
            <a:lvl4pPr lvl="3" rtl="0" algn="r">
              <a:spcBef>
                <a:spcPts val="0"/>
              </a:spcBef>
              <a:spcAft>
                <a:spcPts val="0"/>
              </a:spcAft>
              <a:buSzPts val="7000"/>
              <a:buNone/>
              <a:defRPr sz="7000"/>
            </a:lvl4pPr>
            <a:lvl5pPr lvl="4" rtl="0" algn="r">
              <a:spcBef>
                <a:spcPts val="0"/>
              </a:spcBef>
              <a:spcAft>
                <a:spcPts val="0"/>
              </a:spcAft>
              <a:buSzPts val="7000"/>
              <a:buNone/>
              <a:defRPr sz="7000"/>
            </a:lvl5pPr>
            <a:lvl6pPr lvl="5" rtl="0" algn="r">
              <a:spcBef>
                <a:spcPts val="0"/>
              </a:spcBef>
              <a:spcAft>
                <a:spcPts val="0"/>
              </a:spcAft>
              <a:buSzPts val="7000"/>
              <a:buNone/>
              <a:defRPr sz="7000"/>
            </a:lvl6pPr>
            <a:lvl7pPr lvl="6" rtl="0" algn="r">
              <a:spcBef>
                <a:spcPts val="0"/>
              </a:spcBef>
              <a:spcAft>
                <a:spcPts val="0"/>
              </a:spcAft>
              <a:buSzPts val="7000"/>
              <a:buNone/>
              <a:defRPr sz="7000"/>
            </a:lvl7pPr>
            <a:lvl8pPr lvl="7" rtl="0" algn="r">
              <a:spcBef>
                <a:spcPts val="0"/>
              </a:spcBef>
              <a:spcAft>
                <a:spcPts val="0"/>
              </a:spcAft>
              <a:buSzPts val="7000"/>
              <a:buNone/>
              <a:defRPr sz="7000"/>
            </a:lvl8pPr>
            <a:lvl9pPr lvl="8" rtl="0" algn="r">
              <a:spcBef>
                <a:spcPts val="0"/>
              </a:spcBef>
              <a:spcAft>
                <a:spcPts val="0"/>
              </a:spcAft>
              <a:buSzPts val="7000"/>
              <a:buNone/>
              <a:defRPr sz="7000"/>
            </a:lvl9pPr>
          </a:lstStyle>
          <a:p>
            <a:r>
              <a:t>xx%</a:t>
            </a:r>
          </a:p>
        </p:txBody>
      </p:sp>
      <p:sp>
        <p:nvSpPr>
          <p:cNvPr id="322" name="Google Shape;322;p15"/>
          <p:cNvSpPr txBox="1"/>
          <p:nvPr>
            <p:ph idx="1" type="body"/>
          </p:nvPr>
        </p:nvSpPr>
        <p:spPr>
          <a:xfrm>
            <a:off x="6269901" y="5001460"/>
            <a:ext cx="3826500" cy="709200"/>
          </a:xfrm>
          <a:prstGeom prst="rect">
            <a:avLst/>
          </a:prstGeom>
        </p:spPr>
        <p:txBody>
          <a:bodyPr anchorCtr="0" anchor="b"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323" name="Google Shape;323;p15"/>
          <p:cNvSpPr txBox="1"/>
          <p:nvPr>
            <p:ph idx="5" type="body"/>
          </p:nvPr>
        </p:nvSpPr>
        <p:spPr>
          <a:xfrm>
            <a:off x="6269901" y="3665967"/>
            <a:ext cx="3826500" cy="709200"/>
          </a:xfrm>
          <a:prstGeom prst="rect">
            <a:avLst/>
          </a:prstGeom>
        </p:spPr>
        <p:txBody>
          <a:bodyPr anchorCtr="0" anchor="b"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
        <p:nvSpPr>
          <p:cNvPr id="324" name="Google Shape;324;p15"/>
          <p:cNvSpPr txBox="1"/>
          <p:nvPr>
            <p:ph idx="6" type="body"/>
          </p:nvPr>
        </p:nvSpPr>
        <p:spPr>
          <a:xfrm>
            <a:off x="6269901" y="2330474"/>
            <a:ext cx="3826500" cy="709200"/>
          </a:xfrm>
          <a:prstGeom prst="rect">
            <a:avLst/>
          </a:prstGeom>
        </p:spPr>
        <p:txBody>
          <a:bodyPr anchorCtr="0" anchor="b"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325" name="Shape 325"/>
        <p:cNvGrpSpPr/>
        <p:nvPr/>
      </p:nvGrpSpPr>
      <p:grpSpPr>
        <a:xfrm>
          <a:off x="0" y="0"/>
          <a:ext cx="0" cy="0"/>
          <a:chOff x="0" y="0"/>
          <a:chExt cx="0" cy="0"/>
        </a:xfrm>
      </p:grpSpPr>
      <p:sp>
        <p:nvSpPr>
          <p:cNvPr id="326" name="Google Shape;326;p16"/>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6"/>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6"/>
          <p:cNvSpPr/>
          <p:nvPr/>
        </p:nvSpPr>
        <p:spPr>
          <a:xfrm>
            <a:off x="10202260"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6"/>
          <p:cNvSpPr/>
          <p:nvPr/>
        </p:nvSpPr>
        <p:spPr>
          <a:xfrm>
            <a:off x="10686588"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16"/>
          <p:cNvSpPr/>
          <p:nvPr/>
        </p:nvSpPr>
        <p:spPr>
          <a:xfrm>
            <a:off x="11170917"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16"/>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6"/>
          <p:cNvSpPr/>
          <p:nvPr/>
        </p:nvSpPr>
        <p:spPr>
          <a:xfrm>
            <a:off x="10971915" y="10051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333" name="Google Shape;333;p16"/>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6"/>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6"/>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6"/>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16"/>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16"/>
          <p:cNvSpPr txBox="1"/>
          <p:nvPr>
            <p:ph type="title"/>
          </p:nvPr>
        </p:nvSpPr>
        <p:spPr>
          <a:xfrm>
            <a:off x="1558600" y="593375"/>
            <a:ext cx="9612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39" name="Google Shape;339;p16"/>
          <p:cNvSpPr txBox="1"/>
          <p:nvPr>
            <p:ph idx="1" type="subTitle"/>
          </p:nvPr>
        </p:nvSpPr>
        <p:spPr>
          <a:xfrm>
            <a:off x="1257300" y="1706400"/>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0" name="Google Shape;340;p16"/>
          <p:cNvSpPr txBox="1"/>
          <p:nvPr>
            <p:ph idx="2" type="subTitle"/>
          </p:nvPr>
        </p:nvSpPr>
        <p:spPr>
          <a:xfrm>
            <a:off x="1257300" y="3792678"/>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1" name="Google Shape;341;p16"/>
          <p:cNvSpPr txBox="1"/>
          <p:nvPr>
            <p:ph idx="3" type="subTitle"/>
          </p:nvPr>
        </p:nvSpPr>
        <p:spPr>
          <a:xfrm>
            <a:off x="8073692" y="1718004"/>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2" name="Google Shape;342;p16"/>
          <p:cNvSpPr txBox="1"/>
          <p:nvPr>
            <p:ph idx="4" type="subTitle"/>
          </p:nvPr>
        </p:nvSpPr>
        <p:spPr>
          <a:xfrm>
            <a:off x="4570010" y="1727862"/>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3" name="Google Shape;343;p16"/>
          <p:cNvSpPr txBox="1"/>
          <p:nvPr>
            <p:ph idx="5" type="subTitle"/>
          </p:nvPr>
        </p:nvSpPr>
        <p:spPr>
          <a:xfrm>
            <a:off x="4570010" y="3792678"/>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4" name="Google Shape;344;p16"/>
          <p:cNvSpPr txBox="1"/>
          <p:nvPr>
            <p:ph idx="6" type="subTitle"/>
          </p:nvPr>
        </p:nvSpPr>
        <p:spPr>
          <a:xfrm>
            <a:off x="8073703" y="3830229"/>
            <a:ext cx="2796000" cy="750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45" name="Google Shape;345;p16"/>
          <p:cNvSpPr txBox="1"/>
          <p:nvPr>
            <p:ph idx="7" type="body"/>
          </p:nvPr>
        </p:nvSpPr>
        <p:spPr>
          <a:xfrm>
            <a:off x="4570010" y="2233620"/>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46" name="Google Shape;346;p16"/>
          <p:cNvSpPr txBox="1"/>
          <p:nvPr>
            <p:ph idx="8" type="body"/>
          </p:nvPr>
        </p:nvSpPr>
        <p:spPr>
          <a:xfrm>
            <a:off x="8073703" y="4345845"/>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47" name="Google Shape;347;p16"/>
          <p:cNvSpPr txBox="1"/>
          <p:nvPr>
            <p:ph idx="9" type="body"/>
          </p:nvPr>
        </p:nvSpPr>
        <p:spPr>
          <a:xfrm>
            <a:off x="4570010" y="4285355"/>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48" name="Google Shape;348;p16"/>
          <p:cNvSpPr txBox="1"/>
          <p:nvPr>
            <p:ph idx="13" type="body"/>
          </p:nvPr>
        </p:nvSpPr>
        <p:spPr>
          <a:xfrm>
            <a:off x="1257300" y="2233620"/>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49" name="Google Shape;349;p16"/>
          <p:cNvSpPr txBox="1"/>
          <p:nvPr>
            <p:ph idx="14" type="body"/>
          </p:nvPr>
        </p:nvSpPr>
        <p:spPr>
          <a:xfrm>
            <a:off x="8073692" y="2233620"/>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50" name="Google Shape;350;p16"/>
          <p:cNvSpPr txBox="1"/>
          <p:nvPr>
            <p:ph idx="15" type="body"/>
          </p:nvPr>
        </p:nvSpPr>
        <p:spPr>
          <a:xfrm>
            <a:off x="1257300" y="4285355"/>
            <a:ext cx="2796000" cy="1031700"/>
          </a:xfrm>
          <a:prstGeom prst="rect">
            <a:avLst/>
          </a:prstGeom>
        </p:spPr>
        <p:txBody>
          <a:bodyPr anchorCtr="0" anchor="t" bIns="121900" lIns="121900" spcFirstLastPara="1" rIns="121900" wrap="square" tIns="121900">
            <a:noAutofit/>
          </a:bodyPr>
          <a:lstStyle>
            <a:lvl1pPr indent="-317500" lvl="0" marL="457200" rtl="0">
              <a:spcBef>
                <a:spcPts val="0"/>
              </a:spcBef>
              <a:spcAft>
                <a:spcPts val="0"/>
              </a:spcAft>
              <a:buSzPts val="1400"/>
              <a:buChar char="●"/>
              <a:defRPr sz="1400"/>
            </a:lvl1pPr>
            <a:lvl2pPr indent="-317500" lvl="1" marL="914400" rtl="0">
              <a:spcBef>
                <a:spcPts val="2100"/>
              </a:spcBef>
              <a:spcAft>
                <a:spcPts val="0"/>
              </a:spcAft>
              <a:buSzPts val="1400"/>
              <a:buChar char="○"/>
              <a:defRPr sz="1400"/>
            </a:lvl2pPr>
            <a:lvl3pPr indent="-317500" lvl="2" marL="1371600" rtl="0">
              <a:spcBef>
                <a:spcPts val="2100"/>
              </a:spcBef>
              <a:spcAft>
                <a:spcPts val="0"/>
              </a:spcAft>
              <a:buSzPts val="1400"/>
              <a:buChar char="■"/>
              <a:defRPr sz="1400"/>
            </a:lvl3pPr>
            <a:lvl4pPr indent="-317500" lvl="3" marL="1828800" rtl="0">
              <a:spcBef>
                <a:spcPts val="2100"/>
              </a:spcBef>
              <a:spcAft>
                <a:spcPts val="0"/>
              </a:spcAft>
              <a:buSzPts val="1400"/>
              <a:buChar char="●"/>
              <a:defRPr sz="1400"/>
            </a:lvl4pPr>
            <a:lvl5pPr indent="-317500" lvl="4" marL="2286000" rtl="0">
              <a:spcBef>
                <a:spcPts val="2100"/>
              </a:spcBef>
              <a:spcAft>
                <a:spcPts val="0"/>
              </a:spcAft>
              <a:buSzPts val="1400"/>
              <a:buChar char="○"/>
              <a:defRPr sz="1400"/>
            </a:lvl5pPr>
            <a:lvl6pPr indent="-317500" lvl="5" marL="2743200" rtl="0">
              <a:spcBef>
                <a:spcPts val="2100"/>
              </a:spcBef>
              <a:spcAft>
                <a:spcPts val="0"/>
              </a:spcAft>
              <a:buSzPts val="1400"/>
              <a:buChar char="■"/>
              <a:defRPr sz="1400"/>
            </a:lvl6pPr>
            <a:lvl7pPr indent="-317500" lvl="6" marL="3200400" rtl="0">
              <a:spcBef>
                <a:spcPts val="2100"/>
              </a:spcBef>
              <a:spcAft>
                <a:spcPts val="0"/>
              </a:spcAft>
              <a:buSzPts val="1400"/>
              <a:buChar char="●"/>
              <a:defRPr sz="1400"/>
            </a:lvl7pPr>
            <a:lvl8pPr indent="-317500" lvl="7" marL="3657600" rtl="0">
              <a:spcBef>
                <a:spcPts val="2100"/>
              </a:spcBef>
              <a:spcAft>
                <a:spcPts val="0"/>
              </a:spcAft>
              <a:buSzPts val="1400"/>
              <a:buChar char="○"/>
              <a:defRPr sz="1400"/>
            </a:lvl8pPr>
            <a:lvl9pPr indent="-317500" lvl="8" marL="4114800" rtl="0">
              <a:spcBef>
                <a:spcPts val="2100"/>
              </a:spcBef>
              <a:spcAft>
                <a:spcPts val="2100"/>
              </a:spcAft>
              <a:buSzPts val="1400"/>
              <a:buChar char="■"/>
              <a:defRPr sz="1400"/>
            </a:lvl9pPr>
          </a:lstStyle>
          <a:p/>
        </p:txBody>
      </p:sp>
      <p:sp>
        <p:nvSpPr>
          <p:cNvPr id="351" name="Google Shape;351;p16"/>
          <p:cNvSpPr/>
          <p:nvPr/>
        </p:nvSpPr>
        <p:spPr>
          <a:xfrm>
            <a:off x="2155119"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16"/>
          <p:cNvSpPr/>
          <p:nvPr/>
        </p:nvSpPr>
        <p:spPr>
          <a:xfrm>
            <a:off x="1928796"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16"/>
          <p:cNvSpPr/>
          <p:nvPr/>
        </p:nvSpPr>
        <p:spPr>
          <a:xfrm>
            <a:off x="169342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16"/>
          <p:cNvSpPr/>
          <p:nvPr/>
        </p:nvSpPr>
        <p:spPr>
          <a:xfrm>
            <a:off x="1458047"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16"/>
          <p:cNvSpPr/>
          <p:nvPr/>
        </p:nvSpPr>
        <p:spPr>
          <a:xfrm>
            <a:off x="122267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16"/>
          <p:cNvSpPr/>
          <p:nvPr/>
        </p:nvSpPr>
        <p:spPr>
          <a:xfrm rot="5400000">
            <a:off x="523974" y="58171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357" name="Shape 357"/>
        <p:cNvGrpSpPr/>
        <p:nvPr/>
      </p:nvGrpSpPr>
      <p:grpSpPr>
        <a:xfrm>
          <a:off x="0" y="0"/>
          <a:ext cx="0" cy="0"/>
          <a:chOff x="0" y="0"/>
          <a:chExt cx="0" cy="0"/>
        </a:xfrm>
      </p:grpSpPr>
      <p:sp>
        <p:nvSpPr>
          <p:cNvPr id="358" name="Google Shape;358;p17"/>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17"/>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17"/>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7"/>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7"/>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7"/>
          <p:cNvSpPr txBox="1"/>
          <p:nvPr>
            <p:ph idx="1" type="subTitle"/>
          </p:nvPr>
        </p:nvSpPr>
        <p:spPr>
          <a:xfrm>
            <a:off x="8020056" y="1882375"/>
            <a:ext cx="3295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64" name="Google Shape;364;p17"/>
          <p:cNvSpPr txBox="1"/>
          <p:nvPr>
            <p:ph idx="2" type="subTitle"/>
          </p:nvPr>
        </p:nvSpPr>
        <p:spPr>
          <a:xfrm>
            <a:off x="8020056" y="4102757"/>
            <a:ext cx="3295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65" name="Google Shape;365;p17"/>
          <p:cNvSpPr txBox="1"/>
          <p:nvPr>
            <p:ph type="title"/>
          </p:nvPr>
        </p:nvSpPr>
        <p:spPr>
          <a:xfrm>
            <a:off x="1355875" y="821975"/>
            <a:ext cx="9883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66" name="Google Shape;366;p17"/>
          <p:cNvSpPr txBox="1"/>
          <p:nvPr>
            <p:ph idx="3" type="body"/>
          </p:nvPr>
        </p:nvSpPr>
        <p:spPr>
          <a:xfrm>
            <a:off x="8020050" y="2318375"/>
            <a:ext cx="3295500" cy="1553400"/>
          </a:xfrm>
          <a:prstGeom prst="rect">
            <a:avLst/>
          </a:prstGeom>
        </p:spPr>
        <p:txBody>
          <a:bodyPr anchorCtr="0" anchor="t"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367" name="Google Shape;367;p17"/>
          <p:cNvSpPr txBox="1"/>
          <p:nvPr>
            <p:ph idx="4" type="body"/>
          </p:nvPr>
        </p:nvSpPr>
        <p:spPr>
          <a:xfrm>
            <a:off x="8020050" y="4506700"/>
            <a:ext cx="32955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
        <p:nvSpPr>
          <p:cNvPr id="368" name="Google Shape;368;p17"/>
          <p:cNvSpPr/>
          <p:nvPr/>
        </p:nvSpPr>
        <p:spPr>
          <a:xfrm flipH="1" rot="10800000">
            <a:off x="11994761"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7"/>
          <p:cNvSpPr/>
          <p:nvPr/>
        </p:nvSpPr>
        <p:spPr>
          <a:xfrm flipH="1" rot="10800000">
            <a:off x="11759386"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7"/>
          <p:cNvSpPr/>
          <p:nvPr/>
        </p:nvSpPr>
        <p:spPr>
          <a:xfrm flipH="1" rot="10800000">
            <a:off x="11533064"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7"/>
          <p:cNvSpPr/>
          <p:nvPr/>
        </p:nvSpPr>
        <p:spPr>
          <a:xfrm flipH="1" rot="10800000">
            <a:off x="11297689"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17"/>
          <p:cNvSpPr/>
          <p:nvPr/>
        </p:nvSpPr>
        <p:spPr>
          <a:xfrm flipH="1" rot="10800000">
            <a:off x="11062314"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17"/>
          <p:cNvSpPr/>
          <p:nvPr/>
        </p:nvSpPr>
        <p:spPr>
          <a:xfrm flipH="1" rot="10800000">
            <a:off x="10826939" y="66381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7"/>
          <p:cNvSpPr/>
          <p:nvPr/>
        </p:nvSpPr>
        <p:spPr>
          <a:xfrm flipH="1" rot="10800000">
            <a:off x="11994761" y="6393769"/>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7"/>
          <p:cNvSpPr/>
          <p:nvPr/>
        </p:nvSpPr>
        <p:spPr>
          <a:xfrm flipH="1" rot="10800000">
            <a:off x="11994761" y="6149342"/>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7"/>
          <p:cNvSpPr/>
          <p:nvPr/>
        </p:nvSpPr>
        <p:spPr>
          <a:xfrm flipH="1" rot="10800000">
            <a:off x="11994761" y="59049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377" name="Shape 377"/>
        <p:cNvGrpSpPr/>
        <p:nvPr/>
      </p:nvGrpSpPr>
      <p:grpSpPr>
        <a:xfrm>
          <a:off x="0" y="0"/>
          <a:ext cx="0" cy="0"/>
          <a:chOff x="0" y="0"/>
          <a:chExt cx="0" cy="0"/>
        </a:xfrm>
      </p:grpSpPr>
      <p:sp>
        <p:nvSpPr>
          <p:cNvPr id="378" name="Google Shape;378;p18"/>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18"/>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18"/>
          <p:cNvSpPr/>
          <p:nvPr/>
        </p:nvSpPr>
        <p:spPr>
          <a:xfrm>
            <a:off x="10202260"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8"/>
          <p:cNvSpPr/>
          <p:nvPr/>
        </p:nvSpPr>
        <p:spPr>
          <a:xfrm>
            <a:off x="10686588"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8"/>
          <p:cNvSpPr/>
          <p:nvPr/>
        </p:nvSpPr>
        <p:spPr>
          <a:xfrm>
            <a:off x="11170917"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18"/>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18"/>
          <p:cNvSpPr/>
          <p:nvPr/>
        </p:nvSpPr>
        <p:spPr>
          <a:xfrm>
            <a:off x="10971915" y="10051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385" name="Google Shape;385;p18"/>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18"/>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18"/>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8"/>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18"/>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18"/>
          <p:cNvSpPr txBox="1"/>
          <p:nvPr>
            <p:ph idx="1" type="subTitle"/>
          </p:nvPr>
        </p:nvSpPr>
        <p:spPr>
          <a:xfrm>
            <a:off x="1203475" y="2316000"/>
            <a:ext cx="17145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1" name="Google Shape;391;p18"/>
          <p:cNvSpPr txBox="1"/>
          <p:nvPr>
            <p:ph idx="2" type="subTitle"/>
          </p:nvPr>
        </p:nvSpPr>
        <p:spPr>
          <a:xfrm>
            <a:off x="3228604" y="2316000"/>
            <a:ext cx="17145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2" name="Google Shape;392;p18"/>
          <p:cNvSpPr txBox="1"/>
          <p:nvPr>
            <p:ph idx="3" type="subTitle"/>
          </p:nvPr>
        </p:nvSpPr>
        <p:spPr>
          <a:xfrm>
            <a:off x="5253734" y="2342500"/>
            <a:ext cx="17145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3" name="Google Shape;393;p18"/>
          <p:cNvSpPr txBox="1"/>
          <p:nvPr>
            <p:ph idx="4" type="subTitle"/>
          </p:nvPr>
        </p:nvSpPr>
        <p:spPr>
          <a:xfrm>
            <a:off x="7278863" y="2342500"/>
            <a:ext cx="17145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4" name="Google Shape;394;p18"/>
          <p:cNvSpPr txBox="1"/>
          <p:nvPr>
            <p:ph idx="5" type="subTitle"/>
          </p:nvPr>
        </p:nvSpPr>
        <p:spPr>
          <a:xfrm>
            <a:off x="9303993" y="2316000"/>
            <a:ext cx="17145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95" name="Google Shape;395;p18"/>
          <p:cNvSpPr txBox="1"/>
          <p:nvPr>
            <p:ph type="title"/>
          </p:nvPr>
        </p:nvSpPr>
        <p:spPr>
          <a:xfrm>
            <a:off x="1355875" y="1279175"/>
            <a:ext cx="96162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96" name="Google Shape;396;p18"/>
          <p:cNvSpPr txBox="1"/>
          <p:nvPr>
            <p:ph idx="6" type="body"/>
          </p:nvPr>
        </p:nvSpPr>
        <p:spPr>
          <a:xfrm>
            <a:off x="1203475" y="3238625"/>
            <a:ext cx="17145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97" name="Google Shape;397;p18"/>
          <p:cNvSpPr txBox="1"/>
          <p:nvPr>
            <p:ph idx="7" type="body"/>
          </p:nvPr>
        </p:nvSpPr>
        <p:spPr>
          <a:xfrm>
            <a:off x="3228603" y="3238625"/>
            <a:ext cx="17145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98" name="Google Shape;398;p18"/>
          <p:cNvSpPr txBox="1"/>
          <p:nvPr>
            <p:ph idx="8" type="body"/>
          </p:nvPr>
        </p:nvSpPr>
        <p:spPr>
          <a:xfrm>
            <a:off x="5253731" y="3238625"/>
            <a:ext cx="17145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99" name="Google Shape;399;p18"/>
          <p:cNvSpPr txBox="1"/>
          <p:nvPr>
            <p:ph idx="9" type="body"/>
          </p:nvPr>
        </p:nvSpPr>
        <p:spPr>
          <a:xfrm>
            <a:off x="7278859" y="3238625"/>
            <a:ext cx="17145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0" name="Google Shape;400;p18"/>
          <p:cNvSpPr txBox="1"/>
          <p:nvPr>
            <p:ph idx="13" type="body"/>
          </p:nvPr>
        </p:nvSpPr>
        <p:spPr>
          <a:xfrm>
            <a:off x="9303987" y="3238625"/>
            <a:ext cx="17145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01" name="Google Shape;401;p18"/>
          <p:cNvSpPr/>
          <p:nvPr/>
        </p:nvSpPr>
        <p:spPr>
          <a:xfrm rot="5400000">
            <a:off x="523974" y="58171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402" name="Shape 402"/>
        <p:cNvGrpSpPr/>
        <p:nvPr/>
      </p:nvGrpSpPr>
      <p:grpSpPr>
        <a:xfrm>
          <a:off x="0" y="0"/>
          <a:ext cx="0" cy="0"/>
          <a:chOff x="0" y="0"/>
          <a:chExt cx="0" cy="0"/>
        </a:xfrm>
      </p:grpSpPr>
      <p:sp>
        <p:nvSpPr>
          <p:cNvPr id="403" name="Google Shape;403;p19"/>
          <p:cNvSpPr/>
          <p:nvPr/>
        </p:nvSpPr>
        <p:spPr>
          <a:xfrm>
            <a:off x="677207" y="409775"/>
            <a:ext cx="5431250"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04" name="Google Shape;404;p19"/>
          <p:cNvSpPr/>
          <p:nvPr/>
        </p:nvSpPr>
        <p:spPr>
          <a:xfrm>
            <a:off x="530988" y="313975"/>
            <a:ext cx="5477113"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19"/>
          <p:cNvSpPr/>
          <p:nvPr/>
        </p:nvSpPr>
        <p:spPr>
          <a:xfrm>
            <a:off x="529875" y="309450"/>
            <a:ext cx="547711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19"/>
          <p:cNvSpPr txBox="1"/>
          <p:nvPr>
            <p:ph type="title"/>
          </p:nvPr>
        </p:nvSpPr>
        <p:spPr>
          <a:xfrm>
            <a:off x="1257418" y="974375"/>
            <a:ext cx="4343400" cy="7635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07" name="Google Shape;407;p19"/>
          <p:cNvSpPr txBox="1"/>
          <p:nvPr>
            <p:ph idx="1" type="body"/>
          </p:nvPr>
        </p:nvSpPr>
        <p:spPr>
          <a:xfrm>
            <a:off x="1257301" y="2097700"/>
            <a:ext cx="4343400" cy="3565800"/>
          </a:xfrm>
          <a:prstGeom prst="rect">
            <a:avLst/>
          </a:prstGeom>
        </p:spPr>
        <p:txBody>
          <a:bodyPr anchorCtr="0" anchor="t" bIns="121900" lIns="121900" spcFirstLastPara="1" rIns="121900" wrap="square" tIns="121900">
            <a:noAutofit/>
          </a:bodyPr>
          <a:lstStyle>
            <a:lvl1pPr indent="-361950" lvl="0" marL="457200" algn="r">
              <a:spcBef>
                <a:spcPts val="0"/>
              </a:spcBef>
              <a:spcAft>
                <a:spcPts val="0"/>
              </a:spcAft>
              <a:buSzPts val="2100"/>
              <a:buChar char="●"/>
              <a:defRPr sz="2100"/>
            </a:lvl1pPr>
            <a:lvl2pPr indent="-361950" lvl="1" marL="914400" algn="r">
              <a:spcBef>
                <a:spcPts val="2100"/>
              </a:spcBef>
              <a:spcAft>
                <a:spcPts val="0"/>
              </a:spcAft>
              <a:buSzPts val="2100"/>
              <a:buChar char="○"/>
              <a:defRPr sz="2100"/>
            </a:lvl2pPr>
            <a:lvl3pPr indent="-361950" lvl="2" marL="1371600" algn="r">
              <a:spcBef>
                <a:spcPts val="2100"/>
              </a:spcBef>
              <a:spcAft>
                <a:spcPts val="0"/>
              </a:spcAft>
              <a:buSzPts val="2100"/>
              <a:buChar char="■"/>
              <a:defRPr sz="2100"/>
            </a:lvl3pPr>
            <a:lvl4pPr indent="-361950" lvl="3" marL="1828800" algn="r">
              <a:spcBef>
                <a:spcPts val="2100"/>
              </a:spcBef>
              <a:spcAft>
                <a:spcPts val="0"/>
              </a:spcAft>
              <a:buSzPts val="2100"/>
              <a:buChar char="●"/>
              <a:defRPr sz="2100"/>
            </a:lvl4pPr>
            <a:lvl5pPr indent="-361950" lvl="4" marL="2286000" algn="r">
              <a:spcBef>
                <a:spcPts val="2100"/>
              </a:spcBef>
              <a:spcAft>
                <a:spcPts val="0"/>
              </a:spcAft>
              <a:buSzPts val="2100"/>
              <a:buChar char="○"/>
              <a:defRPr sz="2100"/>
            </a:lvl5pPr>
            <a:lvl6pPr indent="-361950" lvl="5" marL="2743200" algn="r">
              <a:spcBef>
                <a:spcPts val="2100"/>
              </a:spcBef>
              <a:spcAft>
                <a:spcPts val="0"/>
              </a:spcAft>
              <a:buSzPts val="2100"/>
              <a:buChar char="■"/>
              <a:defRPr sz="2100"/>
            </a:lvl6pPr>
            <a:lvl7pPr indent="-361950" lvl="6" marL="3200400" algn="r">
              <a:spcBef>
                <a:spcPts val="2100"/>
              </a:spcBef>
              <a:spcAft>
                <a:spcPts val="0"/>
              </a:spcAft>
              <a:buSzPts val="2100"/>
              <a:buChar char="●"/>
              <a:defRPr sz="2100"/>
            </a:lvl7pPr>
            <a:lvl8pPr indent="-361950" lvl="7" marL="3657600" algn="r">
              <a:spcBef>
                <a:spcPts val="2100"/>
              </a:spcBef>
              <a:spcAft>
                <a:spcPts val="0"/>
              </a:spcAft>
              <a:buSzPts val="2100"/>
              <a:buChar char="○"/>
              <a:defRPr sz="2100"/>
            </a:lvl8pPr>
            <a:lvl9pPr indent="-361950" lvl="8" marL="4114800" algn="r">
              <a:spcBef>
                <a:spcPts val="2100"/>
              </a:spcBef>
              <a:spcAft>
                <a:spcPts val="2100"/>
              </a:spcAft>
              <a:buSzPts val="2100"/>
              <a:buChar char="■"/>
              <a:defRPr sz="2100"/>
            </a:lvl9pPr>
          </a:lstStyle>
          <a:p/>
        </p:txBody>
      </p:sp>
      <p:sp>
        <p:nvSpPr>
          <p:cNvPr id="408" name="Google Shape;408;p19"/>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19"/>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19"/>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9"/>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9"/>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9"/>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9"/>
          <p:cNvSpPr/>
          <p:nvPr/>
        </p:nvSpPr>
        <p:spPr>
          <a:xfrm>
            <a:off x="11893436"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9"/>
          <p:cNvSpPr/>
          <p:nvPr/>
        </p:nvSpPr>
        <p:spPr>
          <a:xfrm>
            <a:off x="11658061"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9"/>
          <p:cNvSpPr/>
          <p:nvPr/>
        </p:nvSpPr>
        <p:spPr>
          <a:xfrm>
            <a:off x="1143173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9"/>
          <p:cNvSpPr/>
          <p:nvPr/>
        </p:nvSpPr>
        <p:spPr>
          <a:xfrm>
            <a:off x="1119636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9"/>
          <p:cNvSpPr/>
          <p:nvPr/>
        </p:nvSpPr>
        <p:spPr>
          <a:xfrm>
            <a:off x="1096098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9"/>
          <p:cNvSpPr/>
          <p:nvPr/>
        </p:nvSpPr>
        <p:spPr>
          <a:xfrm>
            <a:off x="1072561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9"/>
          <p:cNvSpPr/>
          <p:nvPr/>
        </p:nvSpPr>
        <p:spPr>
          <a:xfrm>
            <a:off x="11893436" y="42484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9"/>
          <p:cNvSpPr/>
          <p:nvPr/>
        </p:nvSpPr>
        <p:spPr>
          <a:xfrm>
            <a:off x="11893436" y="66927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9"/>
          <p:cNvSpPr/>
          <p:nvPr/>
        </p:nvSpPr>
        <p:spPr>
          <a:xfrm>
            <a:off x="11893436" y="9136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9"/>
          <p:cNvSpPr/>
          <p:nvPr/>
        </p:nvSpPr>
        <p:spPr>
          <a:xfrm>
            <a:off x="11961302" y="586866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9"/>
          <p:cNvSpPr/>
          <p:nvPr/>
        </p:nvSpPr>
        <p:spPr>
          <a:xfrm>
            <a:off x="11961302" y="611309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9"/>
          <p:cNvSpPr/>
          <p:nvPr/>
        </p:nvSpPr>
        <p:spPr>
          <a:xfrm>
            <a:off x="11961302" y="6357521"/>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9"/>
          <p:cNvSpPr/>
          <p:nvPr/>
        </p:nvSpPr>
        <p:spPr>
          <a:xfrm>
            <a:off x="11961302" y="660194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9"/>
          <p:cNvSpPr/>
          <p:nvPr/>
        </p:nvSpPr>
        <p:spPr>
          <a:xfrm>
            <a:off x="10323060"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9"/>
          <p:cNvSpPr/>
          <p:nvPr/>
        </p:nvSpPr>
        <p:spPr>
          <a:xfrm>
            <a:off x="10807388"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19"/>
          <p:cNvSpPr/>
          <p:nvPr/>
        </p:nvSpPr>
        <p:spPr>
          <a:xfrm>
            <a:off x="11291717"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19"/>
          <p:cNvSpPr/>
          <p:nvPr/>
        </p:nvSpPr>
        <p:spPr>
          <a:xfrm>
            <a:off x="11248502" y="5742198"/>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31" name="Google Shape;431;p19"/>
          <p:cNvSpPr/>
          <p:nvPr/>
        </p:nvSpPr>
        <p:spPr>
          <a:xfrm rot="5400000">
            <a:off x="11645012" y="51608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432" name="Shape 432"/>
        <p:cNvGrpSpPr/>
        <p:nvPr/>
      </p:nvGrpSpPr>
      <p:grpSpPr>
        <a:xfrm>
          <a:off x="0" y="0"/>
          <a:ext cx="0" cy="0"/>
          <a:chOff x="0" y="0"/>
          <a:chExt cx="0" cy="0"/>
        </a:xfrm>
      </p:grpSpPr>
      <p:sp>
        <p:nvSpPr>
          <p:cNvPr id="433" name="Google Shape;433;p20"/>
          <p:cNvSpPr/>
          <p:nvPr/>
        </p:nvSpPr>
        <p:spPr>
          <a:xfrm>
            <a:off x="6127094" y="531613"/>
            <a:ext cx="5431250"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34" name="Google Shape;434;p20"/>
          <p:cNvSpPr/>
          <p:nvPr/>
        </p:nvSpPr>
        <p:spPr>
          <a:xfrm>
            <a:off x="5980875" y="435813"/>
            <a:ext cx="5477113"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20"/>
          <p:cNvSpPr/>
          <p:nvPr/>
        </p:nvSpPr>
        <p:spPr>
          <a:xfrm>
            <a:off x="5979762" y="431288"/>
            <a:ext cx="547711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20"/>
          <p:cNvSpPr/>
          <p:nvPr/>
        </p:nvSpPr>
        <p:spPr>
          <a:xfrm>
            <a:off x="10880965" y="124711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20"/>
          <p:cNvSpPr/>
          <p:nvPr/>
        </p:nvSpPr>
        <p:spPr>
          <a:xfrm>
            <a:off x="6244562"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20"/>
          <p:cNvSpPr/>
          <p:nvPr/>
        </p:nvSpPr>
        <p:spPr>
          <a:xfrm>
            <a:off x="6615730"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20"/>
          <p:cNvSpPr/>
          <p:nvPr/>
        </p:nvSpPr>
        <p:spPr>
          <a:xfrm>
            <a:off x="6995950" y="607808"/>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20"/>
          <p:cNvSpPr/>
          <p:nvPr/>
        </p:nvSpPr>
        <p:spPr>
          <a:xfrm>
            <a:off x="10880965" y="1788794"/>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20"/>
          <p:cNvSpPr/>
          <p:nvPr/>
        </p:nvSpPr>
        <p:spPr>
          <a:xfrm>
            <a:off x="10880965" y="2330469"/>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20"/>
          <p:cNvSpPr txBox="1"/>
          <p:nvPr>
            <p:ph type="title"/>
          </p:nvPr>
        </p:nvSpPr>
        <p:spPr>
          <a:xfrm>
            <a:off x="6539525" y="1202975"/>
            <a:ext cx="4509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43" name="Google Shape;443;p20"/>
          <p:cNvSpPr txBox="1"/>
          <p:nvPr>
            <p:ph idx="1" type="body"/>
          </p:nvPr>
        </p:nvSpPr>
        <p:spPr>
          <a:xfrm>
            <a:off x="6539606" y="2737025"/>
            <a:ext cx="4509300" cy="3106800"/>
          </a:xfrm>
          <a:prstGeom prst="rect">
            <a:avLst/>
          </a:prstGeom>
        </p:spPr>
        <p:txBody>
          <a:bodyPr anchorCtr="0" anchor="t" bIns="121900" lIns="121900" spcFirstLastPara="1" rIns="121900" wrap="square" tIns="121900">
            <a:noAutofit/>
          </a:bodyPr>
          <a:lstStyle>
            <a:lvl1pPr indent="-361950" lvl="0" marL="457200">
              <a:spcBef>
                <a:spcPts val="0"/>
              </a:spcBef>
              <a:spcAft>
                <a:spcPts val="0"/>
              </a:spcAft>
              <a:buSzPts val="2100"/>
              <a:buChar char="●"/>
              <a:defRPr sz="2100"/>
            </a:lvl1pPr>
            <a:lvl2pPr indent="-361950" lvl="1" marL="914400">
              <a:spcBef>
                <a:spcPts val="2100"/>
              </a:spcBef>
              <a:spcAft>
                <a:spcPts val="0"/>
              </a:spcAft>
              <a:buSzPts val="2100"/>
              <a:buChar char="○"/>
              <a:defRPr sz="2100"/>
            </a:lvl2pPr>
            <a:lvl3pPr indent="-361950" lvl="2" marL="1371600">
              <a:spcBef>
                <a:spcPts val="2100"/>
              </a:spcBef>
              <a:spcAft>
                <a:spcPts val="0"/>
              </a:spcAft>
              <a:buSzPts val="2100"/>
              <a:buChar char="■"/>
              <a:defRPr sz="2100"/>
            </a:lvl3pPr>
            <a:lvl4pPr indent="-361950" lvl="3" marL="1828800">
              <a:spcBef>
                <a:spcPts val="2100"/>
              </a:spcBef>
              <a:spcAft>
                <a:spcPts val="0"/>
              </a:spcAft>
              <a:buSzPts val="2100"/>
              <a:buChar char="●"/>
              <a:defRPr sz="2100"/>
            </a:lvl4pPr>
            <a:lvl5pPr indent="-361950" lvl="4" marL="2286000">
              <a:spcBef>
                <a:spcPts val="2100"/>
              </a:spcBef>
              <a:spcAft>
                <a:spcPts val="0"/>
              </a:spcAft>
              <a:buSzPts val="2100"/>
              <a:buChar char="○"/>
              <a:defRPr sz="2100"/>
            </a:lvl5pPr>
            <a:lvl6pPr indent="-361950" lvl="5" marL="2743200">
              <a:spcBef>
                <a:spcPts val="2100"/>
              </a:spcBef>
              <a:spcAft>
                <a:spcPts val="0"/>
              </a:spcAft>
              <a:buSzPts val="2100"/>
              <a:buChar char="■"/>
              <a:defRPr sz="2100"/>
            </a:lvl6pPr>
            <a:lvl7pPr indent="-361950" lvl="6" marL="3200400">
              <a:spcBef>
                <a:spcPts val="2100"/>
              </a:spcBef>
              <a:spcAft>
                <a:spcPts val="0"/>
              </a:spcAft>
              <a:buSzPts val="2100"/>
              <a:buChar char="●"/>
              <a:defRPr sz="2100"/>
            </a:lvl7pPr>
            <a:lvl8pPr indent="-361950" lvl="7" marL="3657600">
              <a:spcBef>
                <a:spcPts val="2100"/>
              </a:spcBef>
              <a:spcAft>
                <a:spcPts val="0"/>
              </a:spcAft>
              <a:buSzPts val="2100"/>
              <a:buChar char="○"/>
              <a:defRPr sz="2100"/>
            </a:lvl8pPr>
            <a:lvl9pPr indent="-361950" lvl="8" marL="4114800">
              <a:spcBef>
                <a:spcPts val="2100"/>
              </a:spcBef>
              <a:spcAft>
                <a:spcPts val="2100"/>
              </a:spcAft>
              <a:buSzPts val="2100"/>
              <a:buChar char="■"/>
              <a:defRPr sz="2100"/>
            </a:lvl9pPr>
          </a:lstStyle>
          <a:p/>
        </p:txBody>
      </p:sp>
      <p:sp>
        <p:nvSpPr>
          <p:cNvPr id="444" name="Google Shape;444;p20"/>
          <p:cNvSpPr/>
          <p:nvPr/>
        </p:nvSpPr>
        <p:spPr>
          <a:xfrm flipH="1">
            <a:off x="360992"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20"/>
          <p:cNvSpPr/>
          <p:nvPr/>
        </p:nvSpPr>
        <p:spPr>
          <a:xfrm flipH="1">
            <a:off x="596367"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20"/>
          <p:cNvSpPr/>
          <p:nvPr/>
        </p:nvSpPr>
        <p:spPr>
          <a:xfrm flipH="1">
            <a:off x="822689"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20"/>
          <p:cNvSpPr/>
          <p:nvPr/>
        </p:nvSpPr>
        <p:spPr>
          <a:xfrm flipH="1">
            <a:off x="1058064"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20"/>
          <p:cNvSpPr/>
          <p:nvPr/>
        </p:nvSpPr>
        <p:spPr>
          <a:xfrm flipH="1">
            <a:off x="1293439"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20"/>
          <p:cNvSpPr/>
          <p:nvPr/>
        </p:nvSpPr>
        <p:spPr>
          <a:xfrm flipH="1">
            <a:off x="1528814" y="18429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20"/>
          <p:cNvSpPr/>
          <p:nvPr/>
        </p:nvSpPr>
        <p:spPr>
          <a:xfrm flipH="1">
            <a:off x="360992" y="42871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20"/>
          <p:cNvSpPr/>
          <p:nvPr/>
        </p:nvSpPr>
        <p:spPr>
          <a:xfrm flipH="1">
            <a:off x="360992" y="67314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20"/>
          <p:cNvSpPr/>
          <p:nvPr/>
        </p:nvSpPr>
        <p:spPr>
          <a:xfrm flipH="1">
            <a:off x="360992" y="917572"/>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20"/>
          <p:cNvSpPr/>
          <p:nvPr/>
        </p:nvSpPr>
        <p:spPr>
          <a:xfrm flipH="1">
            <a:off x="293126" y="5872541"/>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20"/>
          <p:cNvSpPr/>
          <p:nvPr/>
        </p:nvSpPr>
        <p:spPr>
          <a:xfrm flipH="1">
            <a:off x="293126" y="611696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20"/>
          <p:cNvSpPr/>
          <p:nvPr/>
        </p:nvSpPr>
        <p:spPr>
          <a:xfrm flipH="1">
            <a:off x="293126" y="636139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20"/>
          <p:cNvSpPr/>
          <p:nvPr/>
        </p:nvSpPr>
        <p:spPr>
          <a:xfrm flipH="1">
            <a:off x="293126" y="6605822"/>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20"/>
          <p:cNvSpPr/>
          <p:nvPr/>
        </p:nvSpPr>
        <p:spPr>
          <a:xfrm flipH="1">
            <a:off x="1624163" y="47357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20"/>
          <p:cNvSpPr/>
          <p:nvPr/>
        </p:nvSpPr>
        <p:spPr>
          <a:xfrm flipH="1">
            <a:off x="1139834" y="47357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20"/>
          <p:cNvSpPr/>
          <p:nvPr/>
        </p:nvSpPr>
        <p:spPr>
          <a:xfrm flipH="1">
            <a:off x="655506" y="47357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20"/>
          <p:cNvSpPr/>
          <p:nvPr/>
        </p:nvSpPr>
        <p:spPr>
          <a:xfrm flipH="1">
            <a:off x="664213" y="5746086"/>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61" name="Google Shape;461;p20"/>
          <p:cNvSpPr/>
          <p:nvPr/>
        </p:nvSpPr>
        <p:spPr>
          <a:xfrm rot="5400000">
            <a:off x="-23163" y="5164761"/>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46" name="Shape 46"/>
        <p:cNvGrpSpPr/>
        <p:nvPr/>
      </p:nvGrpSpPr>
      <p:grpSpPr>
        <a:xfrm>
          <a:off x="0" y="0"/>
          <a:ext cx="0" cy="0"/>
          <a:chOff x="0" y="0"/>
          <a:chExt cx="0" cy="0"/>
        </a:xfrm>
      </p:grpSpPr>
      <p:sp>
        <p:nvSpPr>
          <p:cNvPr id="47" name="Google Shape;47;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48" name="Google Shape;48;p3"/>
          <p:cNvSpPr/>
          <p:nvPr/>
        </p:nvSpPr>
        <p:spPr>
          <a:xfrm>
            <a:off x="11893436"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3"/>
          <p:cNvSpPr/>
          <p:nvPr/>
        </p:nvSpPr>
        <p:spPr>
          <a:xfrm>
            <a:off x="11658061"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3"/>
          <p:cNvSpPr/>
          <p:nvPr/>
        </p:nvSpPr>
        <p:spPr>
          <a:xfrm>
            <a:off x="1143173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3"/>
          <p:cNvSpPr/>
          <p:nvPr/>
        </p:nvSpPr>
        <p:spPr>
          <a:xfrm>
            <a:off x="1119636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3"/>
          <p:cNvSpPr/>
          <p:nvPr/>
        </p:nvSpPr>
        <p:spPr>
          <a:xfrm>
            <a:off x="1096098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3"/>
          <p:cNvSpPr/>
          <p:nvPr/>
        </p:nvSpPr>
        <p:spPr>
          <a:xfrm>
            <a:off x="1072561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3"/>
          <p:cNvSpPr/>
          <p:nvPr/>
        </p:nvSpPr>
        <p:spPr>
          <a:xfrm>
            <a:off x="11893436" y="42484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3"/>
          <p:cNvSpPr/>
          <p:nvPr/>
        </p:nvSpPr>
        <p:spPr>
          <a:xfrm>
            <a:off x="11893436" y="66927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3"/>
          <p:cNvSpPr/>
          <p:nvPr/>
        </p:nvSpPr>
        <p:spPr>
          <a:xfrm>
            <a:off x="11893436" y="9136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3"/>
          <p:cNvSpPr/>
          <p:nvPr/>
        </p:nvSpPr>
        <p:spPr>
          <a:xfrm>
            <a:off x="11961302" y="586866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3"/>
          <p:cNvSpPr/>
          <p:nvPr/>
        </p:nvSpPr>
        <p:spPr>
          <a:xfrm>
            <a:off x="11961302" y="611309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3"/>
          <p:cNvSpPr/>
          <p:nvPr/>
        </p:nvSpPr>
        <p:spPr>
          <a:xfrm>
            <a:off x="11961302" y="6357521"/>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3"/>
          <p:cNvSpPr/>
          <p:nvPr/>
        </p:nvSpPr>
        <p:spPr>
          <a:xfrm>
            <a:off x="11961302" y="660194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3"/>
          <p:cNvSpPr/>
          <p:nvPr/>
        </p:nvSpPr>
        <p:spPr>
          <a:xfrm>
            <a:off x="10323060"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3"/>
          <p:cNvSpPr/>
          <p:nvPr/>
        </p:nvSpPr>
        <p:spPr>
          <a:xfrm>
            <a:off x="10807388"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3"/>
          <p:cNvSpPr/>
          <p:nvPr/>
        </p:nvSpPr>
        <p:spPr>
          <a:xfrm>
            <a:off x="11291717"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3"/>
          <p:cNvSpPr/>
          <p:nvPr/>
        </p:nvSpPr>
        <p:spPr>
          <a:xfrm>
            <a:off x="11931912" y="4786893"/>
            <a:ext cx="135731" cy="434340"/>
          </a:xfrm>
          <a:custGeom>
            <a:rect b="b" l="l" r="r" t="t"/>
            <a:pathLst>
              <a:path extrusionOk="0" h="457200" w="142875">
                <a:moveTo>
                  <a:pt x="0" y="0"/>
                </a:moveTo>
                <a:lnTo>
                  <a:pt x="142875" y="0"/>
                </a:lnTo>
                <a:lnTo>
                  <a:pt x="142875" y="457200"/>
                </a:lnTo>
                <a:lnTo>
                  <a:pt x="0" y="45720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3"/>
          <p:cNvSpPr/>
          <p:nvPr/>
        </p:nvSpPr>
        <p:spPr>
          <a:xfrm>
            <a:off x="11913806" y="5284800"/>
            <a:ext cx="162877" cy="162878"/>
          </a:xfrm>
          <a:custGeom>
            <a:rect b="b" l="l" r="r" t="t"/>
            <a:pathLst>
              <a:path extrusionOk="0" h="171450" w="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3"/>
          <p:cNvSpPr/>
          <p:nvPr/>
        </p:nvSpPr>
        <p:spPr>
          <a:xfrm>
            <a:off x="11195615" y="533522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462" name="Shape 462"/>
        <p:cNvGrpSpPr/>
        <p:nvPr/>
      </p:nvGrpSpPr>
      <p:grpSpPr>
        <a:xfrm>
          <a:off x="0" y="0"/>
          <a:ext cx="0" cy="0"/>
          <a:chOff x="0" y="0"/>
          <a:chExt cx="0" cy="0"/>
        </a:xfrm>
      </p:grpSpPr>
      <p:sp>
        <p:nvSpPr>
          <p:cNvPr id="463" name="Google Shape;463;p21"/>
          <p:cNvSpPr/>
          <p:nvPr/>
        </p:nvSpPr>
        <p:spPr>
          <a:xfrm>
            <a:off x="794675" y="409775"/>
            <a:ext cx="9760982"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64" name="Google Shape;464;p21"/>
          <p:cNvSpPr/>
          <p:nvPr/>
        </p:nvSpPr>
        <p:spPr>
          <a:xfrm>
            <a:off x="531875" y="313975"/>
            <a:ext cx="9841230"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1"/>
          <p:cNvSpPr/>
          <p:nvPr/>
        </p:nvSpPr>
        <p:spPr>
          <a:xfrm>
            <a:off x="529875" y="309450"/>
            <a:ext cx="9841230"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1"/>
          <p:cNvSpPr/>
          <p:nvPr/>
        </p:nvSpPr>
        <p:spPr>
          <a:xfrm rot="-5400000">
            <a:off x="11581564" y="6196332"/>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21"/>
          <p:cNvSpPr/>
          <p:nvPr/>
        </p:nvSpPr>
        <p:spPr>
          <a:xfrm rot="-5400000">
            <a:off x="11581564" y="57120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21"/>
          <p:cNvSpPr/>
          <p:nvPr/>
        </p:nvSpPr>
        <p:spPr>
          <a:xfrm rot="-5400000">
            <a:off x="11581564" y="5227675"/>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21"/>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21"/>
          <p:cNvSpPr/>
          <p:nvPr/>
        </p:nvSpPr>
        <p:spPr>
          <a:xfrm>
            <a:off x="9683165" y="53425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3"/>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71" name="Google Shape;471;p21"/>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1"/>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1"/>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1"/>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1"/>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1"/>
          <p:cNvSpPr/>
          <p:nvPr/>
        </p:nvSpPr>
        <p:spPr>
          <a:xfrm>
            <a:off x="11735165" y="1818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1"/>
          <p:cNvSpPr/>
          <p:nvPr/>
        </p:nvSpPr>
        <p:spPr>
          <a:xfrm>
            <a:off x="11735165" y="42630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1"/>
          <p:cNvSpPr/>
          <p:nvPr/>
        </p:nvSpPr>
        <p:spPr>
          <a:xfrm>
            <a:off x="11735165" y="67073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1"/>
          <p:cNvSpPr/>
          <p:nvPr/>
        </p:nvSpPr>
        <p:spPr>
          <a:xfrm>
            <a:off x="11735165" y="91516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1"/>
          <p:cNvSpPr txBox="1"/>
          <p:nvPr>
            <p:ph idx="1" type="subTitle"/>
          </p:nvPr>
        </p:nvSpPr>
        <p:spPr>
          <a:xfrm>
            <a:off x="2854000" y="2945800"/>
            <a:ext cx="55815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100"/>
              <a:buNone/>
              <a:defRPr b="1" sz="2100"/>
            </a:lvl1pPr>
            <a:lvl2pPr lvl="1" rtl="0" algn="ctr">
              <a:spcBef>
                <a:spcPts val="2100"/>
              </a:spcBef>
              <a:spcAft>
                <a:spcPts val="0"/>
              </a:spcAft>
              <a:buSzPts val="2100"/>
              <a:buNone/>
              <a:defRPr b="1" sz="2100"/>
            </a:lvl2pPr>
            <a:lvl3pPr lvl="2" rtl="0" algn="ctr">
              <a:spcBef>
                <a:spcPts val="2100"/>
              </a:spcBef>
              <a:spcAft>
                <a:spcPts val="0"/>
              </a:spcAft>
              <a:buSzPts val="2100"/>
              <a:buNone/>
              <a:defRPr b="1" sz="2100"/>
            </a:lvl3pPr>
            <a:lvl4pPr lvl="3" rtl="0" algn="ctr">
              <a:spcBef>
                <a:spcPts val="2100"/>
              </a:spcBef>
              <a:spcAft>
                <a:spcPts val="0"/>
              </a:spcAft>
              <a:buSzPts val="2100"/>
              <a:buNone/>
              <a:defRPr b="1" sz="2100"/>
            </a:lvl4pPr>
            <a:lvl5pPr lvl="4" rtl="0" algn="ctr">
              <a:spcBef>
                <a:spcPts val="2100"/>
              </a:spcBef>
              <a:spcAft>
                <a:spcPts val="0"/>
              </a:spcAft>
              <a:buSzPts val="2100"/>
              <a:buNone/>
              <a:defRPr b="1" sz="2100"/>
            </a:lvl5pPr>
            <a:lvl6pPr lvl="5" rtl="0" algn="ctr">
              <a:spcBef>
                <a:spcPts val="2100"/>
              </a:spcBef>
              <a:spcAft>
                <a:spcPts val="0"/>
              </a:spcAft>
              <a:buSzPts val="2100"/>
              <a:buNone/>
              <a:defRPr b="1" sz="2100"/>
            </a:lvl6pPr>
            <a:lvl7pPr lvl="6" rtl="0" algn="ctr">
              <a:spcBef>
                <a:spcPts val="2100"/>
              </a:spcBef>
              <a:spcAft>
                <a:spcPts val="0"/>
              </a:spcAft>
              <a:buSzPts val="2100"/>
              <a:buNone/>
              <a:defRPr b="1" sz="2100"/>
            </a:lvl7pPr>
            <a:lvl8pPr lvl="7" rtl="0" algn="ctr">
              <a:spcBef>
                <a:spcPts val="2100"/>
              </a:spcBef>
              <a:spcAft>
                <a:spcPts val="0"/>
              </a:spcAft>
              <a:buSzPts val="2100"/>
              <a:buNone/>
              <a:defRPr b="1" sz="2100"/>
            </a:lvl8pPr>
            <a:lvl9pPr lvl="8" rtl="0" algn="ctr">
              <a:spcBef>
                <a:spcPts val="2100"/>
              </a:spcBef>
              <a:spcAft>
                <a:spcPts val="2100"/>
              </a:spcAft>
              <a:buSzPts val="2100"/>
              <a:buNone/>
              <a:defRPr b="1" sz="2100"/>
            </a:lvl9pPr>
          </a:lstStyle>
          <a:p/>
        </p:txBody>
      </p:sp>
      <p:sp>
        <p:nvSpPr>
          <p:cNvPr id="481" name="Google Shape;481;p21"/>
          <p:cNvSpPr txBox="1"/>
          <p:nvPr>
            <p:ph type="title"/>
          </p:nvPr>
        </p:nvSpPr>
        <p:spPr>
          <a:xfrm>
            <a:off x="2854000" y="1403350"/>
            <a:ext cx="55815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7000"/>
              <a:buFont typeface="Aldrich"/>
              <a:buNone/>
              <a:defRPr sz="7000"/>
            </a:lvl1pPr>
            <a:lvl2pPr lvl="1"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482" name="Google Shape;482;p21"/>
          <p:cNvSpPr txBox="1"/>
          <p:nvPr>
            <p:ph idx="2" type="body"/>
          </p:nvPr>
        </p:nvSpPr>
        <p:spPr>
          <a:xfrm>
            <a:off x="2854050" y="3810600"/>
            <a:ext cx="5581500" cy="1341600"/>
          </a:xfrm>
          <a:prstGeom prst="rect">
            <a:avLst/>
          </a:prstGeom>
        </p:spPr>
        <p:txBody>
          <a:bodyPr anchorCtr="0" anchor="t" bIns="121900" lIns="121900" spcFirstLastPara="1" rIns="121900" wrap="square" tIns="121900">
            <a:noAutofit/>
          </a:bodyPr>
          <a:lstStyle>
            <a:lvl1pPr indent="-349250" lvl="0" marL="457200" algn="ctr">
              <a:lnSpc>
                <a:spcPct val="100000"/>
              </a:lnSpc>
              <a:spcBef>
                <a:spcPts val="0"/>
              </a:spcBef>
              <a:spcAft>
                <a:spcPts val="0"/>
              </a:spcAft>
              <a:buSzPts val="1900"/>
              <a:buChar char="●"/>
              <a:defRPr/>
            </a:lvl1pPr>
            <a:lvl2pPr indent="-349250" lvl="1" marL="914400" algn="ctr">
              <a:lnSpc>
                <a:spcPct val="100000"/>
              </a:lnSpc>
              <a:spcBef>
                <a:spcPts val="0"/>
              </a:spcBef>
              <a:spcAft>
                <a:spcPts val="0"/>
              </a:spcAft>
              <a:buSzPts val="1900"/>
              <a:buChar char="○"/>
              <a:defRPr/>
            </a:lvl2pPr>
            <a:lvl3pPr indent="-349250" lvl="2" marL="1371600" algn="ctr">
              <a:lnSpc>
                <a:spcPct val="100000"/>
              </a:lnSpc>
              <a:spcBef>
                <a:spcPts val="0"/>
              </a:spcBef>
              <a:spcAft>
                <a:spcPts val="0"/>
              </a:spcAft>
              <a:buSzPts val="1900"/>
              <a:buChar char="■"/>
              <a:defRPr/>
            </a:lvl3pPr>
            <a:lvl4pPr indent="-349250" lvl="3" marL="1828800" algn="ctr">
              <a:lnSpc>
                <a:spcPct val="100000"/>
              </a:lnSpc>
              <a:spcBef>
                <a:spcPts val="0"/>
              </a:spcBef>
              <a:spcAft>
                <a:spcPts val="0"/>
              </a:spcAft>
              <a:buSzPts val="1900"/>
              <a:buChar char="●"/>
              <a:defRPr/>
            </a:lvl4pPr>
            <a:lvl5pPr indent="-349250" lvl="4" marL="2286000" algn="ctr">
              <a:lnSpc>
                <a:spcPct val="100000"/>
              </a:lnSpc>
              <a:spcBef>
                <a:spcPts val="0"/>
              </a:spcBef>
              <a:spcAft>
                <a:spcPts val="0"/>
              </a:spcAft>
              <a:buSzPts val="1900"/>
              <a:buChar char="○"/>
              <a:defRPr/>
            </a:lvl5pPr>
            <a:lvl6pPr indent="-349250" lvl="5" marL="2743200" algn="ctr">
              <a:lnSpc>
                <a:spcPct val="100000"/>
              </a:lnSpc>
              <a:spcBef>
                <a:spcPts val="0"/>
              </a:spcBef>
              <a:spcAft>
                <a:spcPts val="0"/>
              </a:spcAft>
              <a:buSzPts val="1900"/>
              <a:buChar char="■"/>
              <a:defRPr/>
            </a:lvl6pPr>
            <a:lvl7pPr indent="-349250" lvl="6" marL="3200400" algn="ctr">
              <a:lnSpc>
                <a:spcPct val="100000"/>
              </a:lnSpc>
              <a:spcBef>
                <a:spcPts val="0"/>
              </a:spcBef>
              <a:spcAft>
                <a:spcPts val="0"/>
              </a:spcAft>
              <a:buSzPts val="1900"/>
              <a:buChar char="●"/>
              <a:defRPr/>
            </a:lvl7pPr>
            <a:lvl8pPr indent="-349250" lvl="7" marL="3657600" algn="ctr">
              <a:lnSpc>
                <a:spcPct val="100000"/>
              </a:lnSpc>
              <a:spcBef>
                <a:spcPts val="0"/>
              </a:spcBef>
              <a:spcAft>
                <a:spcPts val="0"/>
              </a:spcAft>
              <a:buSzPts val="1900"/>
              <a:buChar char="○"/>
              <a:defRPr/>
            </a:lvl8pPr>
            <a:lvl9pPr indent="-349250" lvl="8" marL="4114800" algn="ctr">
              <a:lnSpc>
                <a:spcPct val="100000"/>
              </a:lnSpc>
              <a:spcBef>
                <a:spcPts val="0"/>
              </a:spcBef>
              <a:spcAft>
                <a:spcPts val="0"/>
              </a:spcAft>
              <a:buSzPts val="19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19">
    <p:spTree>
      <p:nvGrpSpPr>
        <p:cNvPr id="67" name="Shape 67"/>
        <p:cNvGrpSpPr/>
        <p:nvPr/>
      </p:nvGrpSpPr>
      <p:grpSpPr>
        <a:xfrm>
          <a:off x="0" y="0"/>
          <a:ext cx="0" cy="0"/>
          <a:chOff x="0" y="0"/>
          <a:chExt cx="0" cy="0"/>
        </a:xfrm>
      </p:grpSpPr>
      <p:grpSp>
        <p:nvGrpSpPr>
          <p:cNvPr id="68" name="Google Shape;68;p4"/>
          <p:cNvGrpSpPr/>
          <p:nvPr/>
        </p:nvGrpSpPr>
        <p:grpSpPr>
          <a:xfrm>
            <a:off x="0" y="0"/>
            <a:ext cx="12192000" cy="6858000"/>
            <a:chOff x="0" y="0"/>
            <a:chExt cx="12192000" cy="6858000"/>
          </a:xfrm>
        </p:grpSpPr>
        <p:sp>
          <p:nvSpPr>
            <p:cNvPr id="69" name="Google Shape;69;p4"/>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 name="Google Shape;70;p4">
              <a:hlinkClick r:id="rId2"/>
            </p:cNvPr>
            <p:cNvPicPr preferRelativeResize="0"/>
            <p:nvPr/>
          </p:nvPicPr>
          <p:blipFill rotWithShape="1">
            <a:blip r:embed="rId3">
              <a:alphaModFix/>
            </a:blip>
            <a:srcRect b="0" l="0" r="0" t="0"/>
            <a:stretch/>
          </p:blipFill>
          <p:spPr>
            <a:xfrm>
              <a:off x="465600" y="331100"/>
              <a:ext cx="5101466" cy="2201299"/>
            </a:xfrm>
            <a:prstGeom prst="rect">
              <a:avLst/>
            </a:prstGeom>
            <a:noFill/>
            <a:ln>
              <a:noFill/>
            </a:ln>
          </p:spPr>
        </p:pic>
        <p:sp>
          <p:nvSpPr>
            <p:cNvPr id="71" name="Google Shape;71;p4"/>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4">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72" name="Google Shape;72;p4"/>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73" name="Google Shape;73;p4">
              <a:hlinkClick r:id="rId5"/>
            </p:cNvPr>
            <p:cNvPicPr preferRelativeResize="0"/>
            <p:nvPr/>
          </p:nvPicPr>
          <p:blipFill>
            <a:blip r:embed="rId6">
              <a:alphaModFix/>
            </a:blip>
            <a:stretch>
              <a:fillRect/>
            </a:stretch>
          </p:blipFill>
          <p:spPr>
            <a:xfrm>
              <a:off x="8982558" y="5912306"/>
              <a:ext cx="713232" cy="637863"/>
            </a:xfrm>
            <a:prstGeom prst="rect">
              <a:avLst/>
            </a:prstGeom>
            <a:noFill/>
            <a:ln>
              <a:noFill/>
            </a:ln>
          </p:spPr>
        </p:pic>
        <p:pic>
          <p:nvPicPr>
            <p:cNvPr id="74" name="Google Shape;74;p4">
              <a:hlinkClick r:id="rId7"/>
            </p:cNvPr>
            <p:cNvPicPr preferRelativeResize="0"/>
            <p:nvPr/>
          </p:nvPicPr>
          <p:blipFill>
            <a:blip r:embed="rId8">
              <a:alphaModFix/>
            </a:blip>
            <a:stretch>
              <a:fillRect/>
            </a:stretch>
          </p:blipFill>
          <p:spPr>
            <a:xfrm>
              <a:off x="9764428" y="5916798"/>
              <a:ext cx="708660" cy="628879"/>
            </a:xfrm>
            <a:prstGeom prst="rect">
              <a:avLst/>
            </a:prstGeom>
            <a:noFill/>
            <a:ln>
              <a:noFill/>
            </a:ln>
          </p:spPr>
        </p:pic>
        <p:pic>
          <p:nvPicPr>
            <p:cNvPr id="75" name="Google Shape;75;p4">
              <a:hlinkClick r:id="rId9"/>
            </p:cNvPr>
            <p:cNvPicPr preferRelativeResize="0"/>
            <p:nvPr/>
          </p:nvPicPr>
          <p:blipFill>
            <a:blip r:embed="rId10">
              <a:alphaModFix/>
            </a:blip>
            <a:stretch>
              <a:fillRect/>
            </a:stretch>
          </p:blipFill>
          <p:spPr>
            <a:xfrm>
              <a:off x="10541715" y="5905569"/>
              <a:ext cx="612648" cy="624387"/>
            </a:xfrm>
            <a:prstGeom prst="rect">
              <a:avLst/>
            </a:prstGeom>
            <a:noFill/>
            <a:ln>
              <a:noFill/>
            </a:ln>
          </p:spPr>
        </p:pic>
        <p:pic>
          <p:nvPicPr>
            <p:cNvPr id="76" name="Google Shape;76;p4">
              <a:hlinkClick r:id="rId11"/>
            </p:cNvPr>
            <p:cNvPicPr preferRelativeResize="0"/>
            <p:nvPr/>
          </p:nvPicPr>
          <p:blipFill>
            <a:blip r:embed="rId12">
              <a:alphaModFix/>
            </a:blip>
            <a:stretch>
              <a:fillRect/>
            </a:stretch>
          </p:blipFill>
          <p:spPr>
            <a:xfrm>
              <a:off x="11219049" y="5916799"/>
              <a:ext cx="699516" cy="601927"/>
            </a:xfrm>
            <a:prstGeom prst="rect">
              <a:avLst/>
            </a:prstGeom>
            <a:noFill/>
            <a:ln>
              <a:noFill/>
            </a:ln>
          </p:spPr>
        </p:pic>
        <p:sp>
          <p:nvSpPr>
            <p:cNvPr id="77" name="Google Shape;77;p4"/>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78" name="Shape 78"/>
        <p:cNvGrpSpPr/>
        <p:nvPr/>
      </p:nvGrpSpPr>
      <p:grpSpPr>
        <a:xfrm>
          <a:off x="0" y="0"/>
          <a:ext cx="0" cy="0"/>
          <a:chOff x="0" y="0"/>
          <a:chExt cx="0" cy="0"/>
        </a:xfrm>
      </p:grpSpPr>
      <p:sp>
        <p:nvSpPr>
          <p:cNvPr id="79" name="Google Shape;79;p5"/>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txBox="1"/>
          <p:nvPr>
            <p:ph idx="1" type="body"/>
          </p:nvPr>
        </p:nvSpPr>
        <p:spPr>
          <a:xfrm>
            <a:off x="1145738" y="4396113"/>
            <a:ext cx="9898200" cy="1250700"/>
          </a:xfrm>
          <a:prstGeom prst="rect">
            <a:avLst/>
          </a:prstGeom>
        </p:spPr>
        <p:txBody>
          <a:bodyPr anchorCtr="0" anchor="t" bIns="121900" lIns="121900" spcFirstLastPara="1" rIns="121900" wrap="square" tIns="121900">
            <a:noAutofit/>
          </a:bodyPr>
          <a:lstStyle>
            <a:lvl1pPr indent="-349250" lvl="0" marL="457200" algn="ctr">
              <a:spcBef>
                <a:spcPts val="0"/>
              </a:spcBef>
              <a:spcAft>
                <a:spcPts val="0"/>
              </a:spcAft>
              <a:buSzPts val="19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sp>
        <p:nvSpPr>
          <p:cNvPr id="81" name="Google Shape;81;p5"/>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5"/>
          <p:cNvSpPr/>
          <p:nvPr/>
        </p:nvSpPr>
        <p:spPr>
          <a:xfrm>
            <a:off x="10202260"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5"/>
          <p:cNvSpPr/>
          <p:nvPr/>
        </p:nvSpPr>
        <p:spPr>
          <a:xfrm>
            <a:off x="10686588"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5"/>
          <p:cNvSpPr/>
          <p:nvPr/>
        </p:nvSpPr>
        <p:spPr>
          <a:xfrm>
            <a:off x="11170917"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5"/>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5"/>
          <p:cNvSpPr/>
          <p:nvPr/>
        </p:nvSpPr>
        <p:spPr>
          <a:xfrm>
            <a:off x="10971915" y="10051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87" name="Google Shape;87;p5"/>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 name="Google Shape;88;p5"/>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5"/>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5"/>
          <p:cNvSpPr txBox="1"/>
          <p:nvPr>
            <p:ph type="title"/>
          </p:nvPr>
        </p:nvSpPr>
        <p:spPr>
          <a:xfrm>
            <a:off x="1145784" y="3073438"/>
            <a:ext cx="9898200" cy="13248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7000"/>
              <a:buFont typeface="Aldrich"/>
              <a:buNone/>
              <a:defRPr sz="7000"/>
            </a:lvl1pPr>
            <a:lvl2pPr lvl="1"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91" name="Google Shape;91;p5"/>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5"/>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5"/>
          <p:cNvSpPr/>
          <p:nvPr/>
        </p:nvSpPr>
        <p:spPr>
          <a:xfrm>
            <a:off x="2155119"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 name="Google Shape;94;p5"/>
          <p:cNvSpPr/>
          <p:nvPr/>
        </p:nvSpPr>
        <p:spPr>
          <a:xfrm>
            <a:off x="1928796"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5"/>
          <p:cNvSpPr/>
          <p:nvPr/>
        </p:nvSpPr>
        <p:spPr>
          <a:xfrm>
            <a:off x="169342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5"/>
          <p:cNvSpPr/>
          <p:nvPr/>
        </p:nvSpPr>
        <p:spPr>
          <a:xfrm>
            <a:off x="1458047"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5"/>
          <p:cNvSpPr/>
          <p:nvPr/>
        </p:nvSpPr>
        <p:spPr>
          <a:xfrm>
            <a:off x="122267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5"/>
          <p:cNvSpPr/>
          <p:nvPr/>
        </p:nvSpPr>
        <p:spPr>
          <a:xfrm rot="5400000">
            <a:off x="539449" y="5812111"/>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99" name="Shape 99"/>
        <p:cNvGrpSpPr/>
        <p:nvPr/>
      </p:nvGrpSpPr>
      <p:grpSpPr>
        <a:xfrm>
          <a:off x="0" y="0"/>
          <a:ext cx="0" cy="0"/>
          <a:chOff x="0" y="0"/>
          <a:chExt cx="0" cy="0"/>
        </a:xfrm>
      </p:grpSpPr>
      <p:sp>
        <p:nvSpPr>
          <p:cNvPr id="100" name="Google Shape;100;p6"/>
          <p:cNvSpPr/>
          <p:nvPr/>
        </p:nvSpPr>
        <p:spPr>
          <a:xfrm>
            <a:off x="794675" y="409775"/>
            <a:ext cx="9760982" cy="5895094"/>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01" name="Google Shape;101;p6"/>
          <p:cNvSpPr/>
          <p:nvPr/>
        </p:nvSpPr>
        <p:spPr>
          <a:xfrm>
            <a:off x="531875" y="313975"/>
            <a:ext cx="9841230" cy="5775198"/>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6"/>
          <p:cNvSpPr/>
          <p:nvPr/>
        </p:nvSpPr>
        <p:spPr>
          <a:xfrm>
            <a:off x="529875" y="309450"/>
            <a:ext cx="9841230"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6"/>
          <p:cNvSpPr/>
          <p:nvPr/>
        </p:nvSpPr>
        <p:spPr>
          <a:xfrm rot="-5400000">
            <a:off x="11581564" y="6196332"/>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rot="-5400000">
            <a:off x="11581564" y="57120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rot="-5400000">
            <a:off x="11581564" y="5227675"/>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9683165" y="53425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3"/>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08" name="Google Shape;108;p6"/>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txBox="1"/>
          <p:nvPr>
            <p:ph type="title"/>
          </p:nvPr>
        </p:nvSpPr>
        <p:spPr>
          <a:xfrm>
            <a:off x="1355875" y="1194125"/>
            <a:ext cx="86772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4" name="Google Shape;114;p6"/>
          <p:cNvSpPr txBox="1"/>
          <p:nvPr>
            <p:ph idx="1" type="body"/>
          </p:nvPr>
        </p:nvSpPr>
        <p:spPr>
          <a:xfrm>
            <a:off x="1355875" y="2459275"/>
            <a:ext cx="8677200" cy="28833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15" name="Google Shape;115;p6"/>
          <p:cNvSpPr/>
          <p:nvPr/>
        </p:nvSpPr>
        <p:spPr>
          <a:xfrm>
            <a:off x="11735165" y="18187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11735165" y="42630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11735165" y="67073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6"/>
          <p:cNvSpPr/>
          <p:nvPr/>
        </p:nvSpPr>
        <p:spPr>
          <a:xfrm>
            <a:off x="11735165" y="91516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119" name="Shape 119"/>
        <p:cNvGrpSpPr/>
        <p:nvPr/>
      </p:nvGrpSpPr>
      <p:grpSpPr>
        <a:xfrm>
          <a:off x="0" y="0"/>
          <a:ext cx="0" cy="0"/>
          <a:chOff x="0" y="0"/>
          <a:chExt cx="0" cy="0"/>
        </a:xfrm>
      </p:grpSpPr>
      <p:sp>
        <p:nvSpPr>
          <p:cNvPr id="120" name="Google Shape;120;p7"/>
          <p:cNvSpPr/>
          <p:nvPr/>
        </p:nvSpPr>
        <p:spPr>
          <a:xfrm>
            <a:off x="376000" y="469250"/>
            <a:ext cx="4602385" cy="6228779"/>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7"/>
          <p:cNvSpPr/>
          <p:nvPr/>
        </p:nvSpPr>
        <p:spPr>
          <a:xfrm>
            <a:off x="530812" y="313977"/>
            <a:ext cx="4598432"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7"/>
          <p:cNvSpPr/>
          <p:nvPr/>
        </p:nvSpPr>
        <p:spPr>
          <a:xfrm>
            <a:off x="529875" y="309450"/>
            <a:ext cx="4598432"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7"/>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7"/>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7"/>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7"/>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7"/>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7"/>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7"/>
          <p:cNvSpPr txBox="1"/>
          <p:nvPr>
            <p:ph type="title"/>
          </p:nvPr>
        </p:nvSpPr>
        <p:spPr>
          <a:xfrm>
            <a:off x="1003167" y="1271750"/>
            <a:ext cx="3653700" cy="4678800"/>
          </a:xfrm>
          <a:prstGeom prst="rect">
            <a:avLst/>
          </a:prstGeom>
        </p:spPr>
        <p:txBody>
          <a:bodyPr anchorCtr="0" anchor="ctr" bIns="121900" lIns="121900" spcFirstLastPara="1" rIns="121900" wrap="square" tIns="121900">
            <a:noAutofit/>
          </a:bodyPr>
          <a:lstStyle>
            <a:lvl1pPr lvl="0" rtl="0" algn="ctr">
              <a:spcBef>
                <a:spcPts val="0"/>
              </a:spcBef>
              <a:spcAft>
                <a:spcPts val="0"/>
              </a:spcAft>
              <a:buClr>
                <a:schemeClr val="lt2"/>
              </a:buClr>
              <a:buSzPts val="15000"/>
              <a:buNone/>
              <a:defRPr sz="15000">
                <a:solidFill>
                  <a:schemeClr val="lt2"/>
                </a:solidFill>
              </a:defRPr>
            </a:lvl1pPr>
            <a:lvl2pPr lvl="1" rtl="0" algn="r">
              <a:spcBef>
                <a:spcPts val="0"/>
              </a:spcBef>
              <a:spcAft>
                <a:spcPts val="0"/>
              </a:spcAft>
              <a:buClr>
                <a:schemeClr val="lt2"/>
              </a:buClr>
              <a:buSzPts val="15000"/>
              <a:buNone/>
              <a:defRPr sz="15000">
                <a:solidFill>
                  <a:schemeClr val="lt2"/>
                </a:solidFill>
              </a:defRPr>
            </a:lvl2pPr>
            <a:lvl3pPr lvl="2" rtl="0" algn="r">
              <a:spcBef>
                <a:spcPts val="0"/>
              </a:spcBef>
              <a:spcAft>
                <a:spcPts val="0"/>
              </a:spcAft>
              <a:buClr>
                <a:schemeClr val="lt2"/>
              </a:buClr>
              <a:buSzPts val="15000"/>
              <a:buNone/>
              <a:defRPr sz="15000">
                <a:solidFill>
                  <a:schemeClr val="lt2"/>
                </a:solidFill>
              </a:defRPr>
            </a:lvl3pPr>
            <a:lvl4pPr lvl="3" rtl="0" algn="r">
              <a:spcBef>
                <a:spcPts val="0"/>
              </a:spcBef>
              <a:spcAft>
                <a:spcPts val="0"/>
              </a:spcAft>
              <a:buClr>
                <a:schemeClr val="lt2"/>
              </a:buClr>
              <a:buSzPts val="15000"/>
              <a:buNone/>
              <a:defRPr sz="15000">
                <a:solidFill>
                  <a:schemeClr val="lt2"/>
                </a:solidFill>
              </a:defRPr>
            </a:lvl4pPr>
            <a:lvl5pPr lvl="4" rtl="0" algn="r">
              <a:spcBef>
                <a:spcPts val="0"/>
              </a:spcBef>
              <a:spcAft>
                <a:spcPts val="0"/>
              </a:spcAft>
              <a:buClr>
                <a:schemeClr val="lt2"/>
              </a:buClr>
              <a:buSzPts val="15000"/>
              <a:buNone/>
              <a:defRPr sz="15000">
                <a:solidFill>
                  <a:schemeClr val="lt2"/>
                </a:solidFill>
              </a:defRPr>
            </a:lvl5pPr>
            <a:lvl6pPr lvl="5" rtl="0" algn="r">
              <a:spcBef>
                <a:spcPts val="0"/>
              </a:spcBef>
              <a:spcAft>
                <a:spcPts val="0"/>
              </a:spcAft>
              <a:buClr>
                <a:schemeClr val="lt2"/>
              </a:buClr>
              <a:buSzPts val="15000"/>
              <a:buNone/>
              <a:defRPr sz="15000">
                <a:solidFill>
                  <a:schemeClr val="lt2"/>
                </a:solidFill>
              </a:defRPr>
            </a:lvl6pPr>
            <a:lvl7pPr lvl="6" rtl="0" algn="r">
              <a:spcBef>
                <a:spcPts val="0"/>
              </a:spcBef>
              <a:spcAft>
                <a:spcPts val="0"/>
              </a:spcAft>
              <a:buClr>
                <a:schemeClr val="lt2"/>
              </a:buClr>
              <a:buSzPts val="15000"/>
              <a:buNone/>
              <a:defRPr sz="15000">
                <a:solidFill>
                  <a:schemeClr val="lt2"/>
                </a:solidFill>
              </a:defRPr>
            </a:lvl7pPr>
            <a:lvl8pPr lvl="7" rtl="0" algn="r">
              <a:spcBef>
                <a:spcPts val="0"/>
              </a:spcBef>
              <a:spcAft>
                <a:spcPts val="0"/>
              </a:spcAft>
              <a:buClr>
                <a:schemeClr val="lt2"/>
              </a:buClr>
              <a:buSzPts val="15000"/>
              <a:buNone/>
              <a:defRPr sz="15000">
                <a:solidFill>
                  <a:schemeClr val="lt2"/>
                </a:solidFill>
              </a:defRPr>
            </a:lvl8pPr>
            <a:lvl9pPr lvl="8" rtl="0" algn="r">
              <a:spcBef>
                <a:spcPts val="0"/>
              </a:spcBef>
              <a:spcAft>
                <a:spcPts val="0"/>
              </a:spcAft>
              <a:buClr>
                <a:schemeClr val="lt2"/>
              </a:buClr>
              <a:buSzPts val="15000"/>
              <a:buNone/>
              <a:defRPr sz="15000">
                <a:solidFill>
                  <a:schemeClr val="lt2"/>
                </a:solidFill>
              </a:defRPr>
            </a:lvl9pPr>
          </a:lstStyle>
          <a:p/>
        </p:txBody>
      </p:sp>
      <p:sp>
        <p:nvSpPr>
          <p:cNvPr id="130" name="Google Shape;130;p7"/>
          <p:cNvSpPr txBox="1"/>
          <p:nvPr>
            <p:ph idx="1" type="body"/>
          </p:nvPr>
        </p:nvSpPr>
        <p:spPr>
          <a:xfrm>
            <a:off x="5555625" y="3101575"/>
            <a:ext cx="6220800" cy="26181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31" name="Google Shape;131;p7"/>
          <p:cNvSpPr txBox="1"/>
          <p:nvPr>
            <p:ph idx="2" type="title"/>
          </p:nvPr>
        </p:nvSpPr>
        <p:spPr>
          <a:xfrm>
            <a:off x="5555625" y="1653625"/>
            <a:ext cx="62208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lt1"/>
              </a:buClr>
              <a:buSzPts val="4000"/>
              <a:buFont typeface="Aldrich"/>
              <a:buNone/>
              <a:defRPr>
                <a:solidFill>
                  <a:schemeClr val="lt1"/>
                </a:solidFill>
              </a:defRPr>
            </a:lvl1pPr>
            <a:lvl2pPr lvl="1"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
        <p:nvSpPr>
          <p:cNvPr id="132" name="Google Shape;132;p7"/>
          <p:cNvSpPr/>
          <p:nvPr/>
        </p:nvSpPr>
        <p:spPr>
          <a:xfrm>
            <a:off x="11893436"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a:off x="11658061"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 name="Google Shape;134;p7"/>
          <p:cNvSpPr/>
          <p:nvPr/>
        </p:nvSpPr>
        <p:spPr>
          <a:xfrm>
            <a:off x="1143173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7"/>
          <p:cNvSpPr/>
          <p:nvPr/>
        </p:nvSpPr>
        <p:spPr>
          <a:xfrm>
            <a:off x="1119636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7"/>
          <p:cNvSpPr/>
          <p:nvPr/>
        </p:nvSpPr>
        <p:spPr>
          <a:xfrm>
            <a:off x="10960989"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10725614" y="18041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11893436" y="42484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11893436" y="66927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11893436" y="91369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11961302" y="5868666"/>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11961302" y="611309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11961302" y="6357521"/>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11961302" y="6601947"/>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706677" y="6113095"/>
            <a:ext cx="700463" cy="361950"/>
          </a:xfrm>
          <a:custGeom>
            <a:rect b="b" l="l" r="r" t="t"/>
            <a:pathLst>
              <a:path extrusionOk="0" h="381000" w="737329">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10323060"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10807388"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11291717" y="46970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7"/>
          <p:cNvSpPr/>
          <p:nvPr/>
        </p:nvSpPr>
        <p:spPr>
          <a:xfrm>
            <a:off x="11195615" y="533522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50" name="Google Shape;150;p7"/>
          <p:cNvSpPr/>
          <p:nvPr/>
        </p:nvSpPr>
        <p:spPr>
          <a:xfrm rot="5400000">
            <a:off x="11645012" y="5058611"/>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151" name="Shape 151"/>
        <p:cNvGrpSpPr/>
        <p:nvPr/>
      </p:nvGrpSpPr>
      <p:grpSpPr>
        <a:xfrm>
          <a:off x="0" y="0"/>
          <a:ext cx="0" cy="0"/>
          <a:chOff x="0" y="0"/>
          <a:chExt cx="0" cy="0"/>
        </a:xfrm>
      </p:grpSpPr>
      <p:sp>
        <p:nvSpPr>
          <p:cNvPr id="152" name="Google Shape;152;p8"/>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8"/>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8"/>
          <p:cNvSpPr/>
          <p:nvPr/>
        </p:nvSpPr>
        <p:spPr>
          <a:xfrm>
            <a:off x="10202260"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8"/>
          <p:cNvSpPr/>
          <p:nvPr/>
        </p:nvSpPr>
        <p:spPr>
          <a:xfrm>
            <a:off x="10686588"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8"/>
          <p:cNvSpPr/>
          <p:nvPr/>
        </p:nvSpPr>
        <p:spPr>
          <a:xfrm>
            <a:off x="11170917"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8"/>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8"/>
          <p:cNvSpPr/>
          <p:nvPr/>
        </p:nvSpPr>
        <p:spPr>
          <a:xfrm>
            <a:off x="10971915" y="10051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59" name="Google Shape;159;p8"/>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8"/>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8"/>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8"/>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8"/>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8"/>
          <p:cNvSpPr txBox="1"/>
          <p:nvPr>
            <p:ph idx="1" type="subTitle"/>
          </p:nvPr>
        </p:nvSpPr>
        <p:spPr>
          <a:xfrm>
            <a:off x="1461614" y="2141200"/>
            <a:ext cx="44106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165" name="Google Shape;165;p8"/>
          <p:cNvSpPr txBox="1"/>
          <p:nvPr>
            <p:ph idx="2" type="subTitle"/>
          </p:nvPr>
        </p:nvSpPr>
        <p:spPr>
          <a:xfrm>
            <a:off x="6380462" y="2141200"/>
            <a:ext cx="44103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166" name="Google Shape;166;p8"/>
          <p:cNvSpPr txBox="1"/>
          <p:nvPr>
            <p:ph type="title"/>
          </p:nvPr>
        </p:nvSpPr>
        <p:spPr>
          <a:xfrm>
            <a:off x="1461625" y="1227075"/>
            <a:ext cx="9379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67" name="Google Shape;167;p8"/>
          <p:cNvSpPr txBox="1"/>
          <p:nvPr>
            <p:ph idx="3" type="body"/>
          </p:nvPr>
        </p:nvSpPr>
        <p:spPr>
          <a:xfrm>
            <a:off x="1461600" y="2849625"/>
            <a:ext cx="44103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68" name="Google Shape;168;p8"/>
          <p:cNvSpPr txBox="1"/>
          <p:nvPr>
            <p:ph idx="4" type="body"/>
          </p:nvPr>
        </p:nvSpPr>
        <p:spPr>
          <a:xfrm>
            <a:off x="6380467" y="2837875"/>
            <a:ext cx="44106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69" name="Google Shape;169;p8"/>
          <p:cNvSpPr/>
          <p:nvPr/>
        </p:nvSpPr>
        <p:spPr>
          <a:xfrm>
            <a:off x="2155119"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8"/>
          <p:cNvSpPr/>
          <p:nvPr/>
        </p:nvSpPr>
        <p:spPr>
          <a:xfrm>
            <a:off x="1928796"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8"/>
          <p:cNvSpPr/>
          <p:nvPr/>
        </p:nvSpPr>
        <p:spPr>
          <a:xfrm>
            <a:off x="169342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8"/>
          <p:cNvSpPr/>
          <p:nvPr/>
        </p:nvSpPr>
        <p:spPr>
          <a:xfrm>
            <a:off x="1458047"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8"/>
          <p:cNvSpPr/>
          <p:nvPr/>
        </p:nvSpPr>
        <p:spPr>
          <a:xfrm>
            <a:off x="122267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8"/>
          <p:cNvSpPr/>
          <p:nvPr/>
        </p:nvSpPr>
        <p:spPr>
          <a:xfrm rot="5400000">
            <a:off x="523974" y="58171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175" name="Shape 175"/>
        <p:cNvGrpSpPr/>
        <p:nvPr/>
      </p:nvGrpSpPr>
      <p:grpSpPr>
        <a:xfrm>
          <a:off x="0" y="0"/>
          <a:ext cx="0" cy="0"/>
          <a:chOff x="0" y="0"/>
          <a:chExt cx="0" cy="0"/>
        </a:xfrm>
      </p:grpSpPr>
      <p:sp>
        <p:nvSpPr>
          <p:cNvPr id="176" name="Google Shape;176;p9"/>
          <p:cNvSpPr/>
          <p:nvPr/>
        </p:nvSpPr>
        <p:spPr>
          <a:xfrm>
            <a:off x="532142" y="313967"/>
            <a:ext cx="11129963" cy="6234589"/>
          </a:xfrm>
          <a:custGeom>
            <a:rect b="b" l="l" r="r" t="t"/>
            <a:pathLst>
              <a:path extrusionOk="0" h="6562725" w="11715750">
                <a:moveTo>
                  <a:pt x="0" y="0"/>
                </a:moveTo>
                <a:lnTo>
                  <a:pt x="11715750" y="0"/>
                </a:lnTo>
                <a:lnTo>
                  <a:pt x="11715750" y="6562725"/>
                </a:lnTo>
                <a:lnTo>
                  <a:pt x="0" y="6562725"/>
                </a:lnTo>
                <a:close/>
              </a:path>
            </a:pathLst>
          </a:custGeom>
          <a:solidFill>
            <a:srgbClr val="FFFFFF"/>
          </a:solidFill>
          <a:ln cap="flat" cmpd="sng" w="38100">
            <a:solidFill>
              <a:schemeClr val="accent4"/>
            </a:solidFill>
            <a:prstDash val="solid"/>
            <a:miter lim="8000"/>
            <a:headEnd len="sm" w="sm" type="none"/>
            <a:tailEnd len="sm" w="sm" type="none"/>
          </a:ln>
          <a:effectLst>
            <a:outerShdw blurRad="127000" sx="102000" rotWithShape="0" algn="ctr" sy="102000">
              <a:srgbClr val="000000">
                <a:alpha val="2471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9"/>
          <p:cNvSpPr/>
          <p:nvPr/>
        </p:nvSpPr>
        <p:spPr>
          <a:xfrm>
            <a:off x="529877" y="309440"/>
            <a:ext cx="11129963"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9"/>
          <p:cNvSpPr/>
          <p:nvPr/>
        </p:nvSpPr>
        <p:spPr>
          <a:xfrm>
            <a:off x="10202260"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9"/>
          <p:cNvSpPr/>
          <p:nvPr/>
        </p:nvSpPr>
        <p:spPr>
          <a:xfrm>
            <a:off x="10686588"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9"/>
          <p:cNvSpPr/>
          <p:nvPr/>
        </p:nvSpPr>
        <p:spPr>
          <a:xfrm>
            <a:off x="11170917" y="59681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9"/>
          <p:cNvSpPr/>
          <p:nvPr/>
        </p:nvSpPr>
        <p:spPr>
          <a:xfrm>
            <a:off x="706677" y="1125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9"/>
          <p:cNvSpPr/>
          <p:nvPr/>
        </p:nvSpPr>
        <p:spPr>
          <a:xfrm>
            <a:off x="10971915" y="1005173"/>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83" name="Google Shape;183;p9"/>
          <p:cNvSpPr/>
          <p:nvPr/>
        </p:nvSpPr>
        <p:spPr>
          <a:xfrm>
            <a:off x="794675"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9"/>
          <p:cNvSpPr/>
          <p:nvPr/>
        </p:nvSpPr>
        <p:spPr>
          <a:xfrm>
            <a:off x="1165842"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9"/>
          <p:cNvSpPr/>
          <p:nvPr/>
        </p:nvSpPr>
        <p:spPr>
          <a:xfrm>
            <a:off x="1546063" y="48597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9"/>
          <p:cNvSpPr/>
          <p:nvPr/>
        </p:nvSpPr>
        <p:spPr>
          <a:xfrm>
            <a:off x="706677" y="166695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9"/>
          <p:cNvSpPr/>
          <p:nvPr/>
        </p:nvSpPr>
        <p:spPr>
          <a:xfrm>
            <a:off x="706677" y="22086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9"/>
          <p:cNvSpPr txBox="1"/>
          <p:nvPr>
            <p:ph idx="1" type="subTitle"/>
          </p:nvPr>
        </p:nvSpPr>
        <p:spPr>
          <a:xfrm>
            <a:off x="1355875" y="2019975"/>
            <a:ext cx="96159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189" name="Google Shape;189;p9"/>
          <p:cNvSpPr txBox="1"/>
          <p:nvPr>
            <p:ph type="title"/>
          </p:nvPr>
        </p:nvSpPr>
        <p:spPr>
          <a:xfrm>
            <a:off x="1355875" y="1198775"/>
            <a:ext cx="9615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90" name="Google Shape;190;p9"/>
          <p:cNvSpPr txBox="1"/>
          <p:nvPr>
            <p:ph idx="2" type="body"/>
          </p:nvPr>
        </p:nvSpPr>
        <p:spPr>
          <a:xfrm>
            <a:off x="1355875" y="2680150"/>
            <a:ext cx="9615900" cy="3436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91" name="Google Shape;191;p9"/>
          <p:cNvSpPr/>
          <p:nvPr/>
        </p:nvSpPr>
        <p:spPr>
          <a:xfrm>
            <a:off x="2155119"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9"/>
          <p:cNvSpPr/>
          <p:nvPr/>
        </p:nvSpPr>
        <p:spPr>
          <a:xfrm>
            <a:off x="1928796"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9"/>
          <p:cNvSpPr/>
          <p:nvPr/>
        </p:nvSpPr>
        <p:spPr>
          <a:xfrm>
            <a:off x="169342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9"/>
          <p:cNvSpPr/>
          <p:nvPr/>
        </p:nvSpPr>
        <p:spPr>
          <a:xfrm>
            <a:off x="1458047"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9"/>
          <p:cNvSpPr/>
          <p:nvPr/>
        </p:nvSpPr>
        <p:spPr>
          <a:xfrm>
            <a:off x="1222672" y="628053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rot="5400000">
            <a:off x="523974" y="5817186"/>
            <a:ext cx="700463" cy="361950"/>
          </a:xfrm>
          <a:custGeom>
            <a:rect b="b" l="l" r="r" t="t"/>
            <a:pathLst>
              <a:path extrusionOk="0" h="381000" w="737329">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bg>
      <p:bgPr>
        <a:solidFill>
          <a:schemeClr val="accent1"/>
        </a:solidFill>
      </p:bgPr>
    </p:bg>
    <p:spTree>
      <p:nvGrpSpPr>
        <p:cNvPr id="197" name="Shape 197"/>
        <p:cNvGrpSpPr/>
        <p:nvPr/>
      </p:nvGrpSpPr>
      <p:grpSpPr>
        <a:xfrm>
          <a:off x="0" y="0"/>
          <a:ext cx="0" cy="0"/>
          <a:chOff x="0" y="0"/>
          <a:chExt cx="0" cy="0"/>
        </a:xfrm>
      </p:grpSpPr>
      <p:sp>
        <p:nvSpPr>
          <p:cNvPr id="198" name="Google Shape;198;p10"/>
          <p:cNvSpPr/>
          <p:nvPr/>
        </p:nvSpPr>
        <p:spPr>
          <a:xfrm>
            <a:off x="0" y="0"/>
            <a:ext cx="12184380" cy="6857518"/>
          </a:xfrm>
          <a:custGeom>
            <a:rect b="b" l="l" r="r" t="t"/>
            <a:pathLst>
              <a:path extrusionOk="0" h="566737" w="11715750">
                <a:moveTo>
                  <a:pt x="0" y="0"/>
                </a:moveTo>
                <a:lnTo>
                  <a:pt x="11715750" y="0"/>
                </a:lnTo>
                <a:lnTo>
                  <a:pt x="11715750" y="566738"/>
                </a:lnTo>
                <a:lnTo>
                  <a:pt x="0" y="566738"/>
                </a:lnTo>
                <a:close/>
              </a:path>
            </a:pathLst>
          </a:custGeom>
          <a:no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10"/>
          <p:cNvSpPr txBox="1"/>
          <p:nvPr>
            <p:ph type="title"/>
          </p:nvPr>
        </p:nvSpPr>
        <p:spPr>
          <a:xfrm>
            <a:off x="558100" y="2102125"/>
            <a:ext cx="11095500" cy="3160800"/>
          </a:xfrm>
          <a:prstGeom prst="rect">
            <a:avLst/>
          </a:prstGeom>
        </p:spPr>
        <p:txBody>
          <a:bodyPr anchorCtr="0" anchor="ctr" bIns="121900" lIns="121900" spcFirstLastPara="1" rIns="121900" wrap="square" tIns="121900">
            <a:noAutofit/>
          </a:bodyPr>
          <a:lstStyle>
            <a:lvl1pPr lvl="0" rtl="0" algn="ctr">
              <a:spcBef>
                <a:spcPts val="0"/>
              </a:spcBef>
              <a:spcAft>
                <a:spcPts val="0"/>
              </a:spcAft>
              <a:buClr>
                <a:schemeClr val="lt1"/>
              </a:buClr>
              <a:buSzPts val="5000"/>
              <a:buNone/>
              <a:defRPr sz="5000">
                <a:solidFill>
                  <a:schemeClr val="lt1"/>
                </a:solidFill>
              </a:defRPr>
            </a:lvl1pPr>
            <a:lvl2pPr lvl="1" rtl="0" algn="ctr">
              <a:spcBef>
                <a:spcPts val="0"/>
              </a:spcBef>
              <a:spcAft>
                <a:spcPts val="0"/>
              </a:spcAft>
              <a:buClr>
                <a:schemeClr val="lt1"/>
              </a:buClr>
              <a:buSzPts val="5000"/>
              <a:buNone/>
              <a:defRPr sz="5000">
                <a:solidFill>
                  <a:schemeClr val="lt1"/>
                </a:solidFill>
              </a:defRPr>
            </a:lvl2pPr>
            <a:lvl3pPr lvl="2" rtl="0" algn="ctr">
              <a:spcBef>
                <a:spcPts val="0"/>
              </a:spcBef>
              <a:spcAft>
                <a:spcPts val="0"/>
              </a:spcAft>
              <a:buClr>
                <a:schemeClr val="lt1"/>
              </a:buClr>
              <a:buSzPts val="5000"/>
              <a:buNone/>
              <a:defRPr sz="5000">
                <a:solidFill>
                  <a:schemeClr val="lt1"/>
                </a:solidFill>
              </a:defRPr>
            </a:lvl3pPr>
            <a:lvl4pPr lvl="3" rtl="0" algn="ctr">
              <a:spcBef>
                <a:spcPts val="0"/>
              </a:spcBef>
              <a:spcAft>
                <a:spcPts val="0"/>
              </a:spcAft>
              <a:buClr>
                <a:schemeClr val="lt1"/>
              </a:buClr>
              <a:buSzPts val="5000"/>
              <a:buNone/>
              <a:defRPr sz="5000">
                <a:solidFill>
                  <a:schemeClr val="lt1"/>
                </a:solidFill>
              </a:defRPr>
            </a:lvl4pPr>
            <a:lvl5pPr lvl="4" rtl="0" algn="ctr">
              <a:spcBef>
                <a:spcPts val="0"/>
              </a:spcBef>
              <a:spcAft>
                <a:spcPts val="0"/>
              </a:spcAft>
              <a:buClr>
                <a:schemeClr val="lt1"/>
              </a:buClr>
              <a:buSzPts val="5000"/>
              <a:buNone/>
              <a:defRPr sz="5000">
                <a:solidFill>
                  <a:schemeClr val="lt1"/>
                </a:solidFill>
              </a:defRPr>
            </a:lvl5pPr>
            <a:lvl6pPr lvl="5" rtl="0" algn="ctr">
              <a:spcBef>
                <a:spcPts val="0"/>
              </a:spcBef>
              <a:spcAft>
                <a:spcPts val="0"/>
              </a:spcAft>
              <a:buClr>
                <a:schemeClr val="lt1"/>
              </a:buClr>
              <a:buSzPts val="5000"/>
              <a:buNone/>
              <a:defRPr sz="5000">
                <a:solidFill>
                  <a:schemeClr val="lt1"/>
                </a:solidFill>
              </a:defRPr>
            </a:lvl6pPr>
            <a:lvl7pPr lvl="6" rtl="0" algn="ctr">
              <a:spcBef>
                <a:spcPts val="0"/>
              </a:spcBef>
              <a:spcAft>
                <a:spcPts val="0"/>
              </a:spcAft>
              <a:buClr>
                <a:schemeClr val="lt1"/>
              </a:buClr>
              <a:buSzPts val="5000"/>
              <a:buNone/>
              <a:defRPr sz="5000">
                <a:solidFill>
                  <a:schemeClr val="lt1"/>
                </a:solidFill>
              </a:defRPr>
            </a:lvl7pPr>
            <a:lvl8pPr lvl="7" rtl="0" algn="ctr">
              <a:spcBef>
                <a:spcPts val="0"/>
              </a:spcBef>
              <a:spcAft>
                <a:spcPts val="0"/>
              </a:spcAft>
              <a:buClr>
                <a:schemeClr val="lt1"/>
              </a:buClr>
              <a:buSzPts val="5000"/>
              <a:buNone/>
              <a:defRPr sz="5000">
                <a:solidFill>
                  <a:schemeClr val="lt1"/>
                </a:solidFill>
              </a:defRPr>
            </a:lvl8pPr>
            <a:lvl9pPr lvl="8" rtl="0" algn="ctr">
              <a:spcBef>
                <a:spcPts val="0"/>
              </a:spcBef>
              <a:spcAft>
                <a:spcPts val="0"/>
              </a:spcAft>
              <a:buClr>
                <a:schemeClr val="lt1"/>
              </a:buClr>
              <a:buSzPts val="5000"/>
              <a:buNone/>
              <a:defRPr sz="5000">
                <a:solidFill>
                  <a:schemeClr val="lt1"/>
                </a:solidFill>
              </a:defRPr>
            </a:lvl9pPr>
          </a:lstStyle>
          <a:p/>
        </p:txBody>
      </p:sp>
      <p:sp>
        <p:nvSpPr>
          <p:cNvPr id="200" name="Google Shape;200;p10"/>
          <p:cNvSpPr txBox="1"/>
          <p:nvPr/>
        </p:nvSpPr>
        <p:spPr>
          <a:xfrm>
            <a:off x="5128438" y="252725"/>
            <a:ext cx="1927500" cy="220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0">
                <a:solidFill>
                  <a:schemeClr val="lt1"/>
                </a:solidFill>
                <a:latin typeface="Poppins"/>
                <a:ea typeface="Poppins"/>
                <a:cs typeface="Poppins"/>
                <a:sym typeface="Poppins"/>
              </a:rPr>
              <a:t>“</a:t>
            </a:r>
            <a:endParaRPr sz="30000">
              <a:solidFill>
                <a:schemeClr val="lt1"/>
              </a:solidFill>
              <a:latin typeface="Poppins"/>
              <a:ea typeface="Poppins"/>
              <a:cs typeface="Poppins"/>
              <a:sym typeface="Poppins"/>
            </a:endParaRPr>
          </a:p>
        </p:txBody>
      </p:sp>
      <p:sp>
        <p:nvSpPr>
          <p:cNvPr id="201" name="Google Shape;201;p10"/>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Clr>
                <a:schemeClr val="lt1"/>
              </a:buClr>
              <a:buSzPts val="1900"/>
              <a:buNone/>
              <a:defRPr>
                <a:solidFill>
                  <a:schemeClr val="lt1"/>
                </a:solidFill>
              </a:defRPr>
            </a:lvl1pPr>
            <a:lvl2pPr lvl="1" rtl="0" algn="r">
              <a:lnSpc>
                <a:spcPct val="100000"/>
              </a:lnSpc>
              <a:spcBef>
                <a:spcPts val="0"/>
              </a:spcBef>
              <a:spcAft>
                <a:spcPts val="0"/>
              </a:spcAft>
              <a:buClr>
                <a:schemeClr val="lt1"/>
              </a:buClr>
              <a:buSzPts val="1900"/>
              <a:buNone/>
              <a:defRPr>
                <a:solidFill>
                  <a:schemeClr val="lt1"/>
                </a:solidFill>
              </a:defRPr>
            </a:lvl2pPr>
            <a:lvl3pPr lvl="2" rtl="0" algn="r">
              <a:lnSpc>
                <a:spcPct val="100000"/>
              </a:lnSpc>
              <a:spcBef>
                <a:spcPts val="0"/>
              </a:spcBef>
              <a:spcAft>
                <a:spcPts val="0"/>
              </a:spcAft>
              <a:buClr>
                <a:schemeClr val="lt1"/>
              </a:buClr>
              <a:buSzPts val="1900"/>
              <a:buNone/>
              <a:defRPr>
                <a:solidFill>
                  <a:schemeClr val="lt1"/>
                </a:solidFill>
              </a:defRPr>
            </a:lvl3pPr>
            <a:lvl4pPr lvl="3" rtl="0" algn="r">
              <a:lnSpc>
                <a:spcPct val="100000"/>
              </a:lnSpc>
              <a:spcBef>
                <a:spcPts val="0"/>
              </a:spcBef>
              <a:spcAft>
                <a:spcPts val="0"/>
              </a:spcAft>
              <a:buClr>
                <a:schemeClr val="lt1"/>
              </a:buClr>
              <a:buSzPts val="1900"/>
              <a:buNone/>
              <a:defRPr>
                <a:solidFill>
                  <a:schemeClr val="lt1"/>
                </a:solidFill>
              </a:defRPr>
            </a:lvl4pPr>
            <a:lvl5pPr lvl="4" rtl="0" algn="r">
              <a:lnSpc>
                <a:spcPct val="100000"/>
              </a:lnSpc>
              <a:spcBef>
                <a:spcPts val="0"/>
              </a:spcBef>
              <a:spcAft>
                <a:spcPts val="0"/>
              </a:spcAft>
              <a:buClr>
                <a:schemeClr val="lt1"/>
              </a:buClr>
              <a:buSzPts val="1900"/>
              <a:buNone/>
              <a:defRPr>
                <a:solidFill>
                  <a:schemeClr val="lt1"/>
                </a:solidFill>
              </a:defRPr>
            </a:lvl5pPr>
            <a:lvl6pPr lvl="5" rtl="0" algn="r">
              <a:lnSpc>
                <a:spcPct val="100000"/>
              </a:lnSpc>
              <a:spcBef>
                <a:spcPts val="0"/>
              </a:spcBef>
              <a:spcAft>
                <a:spcPts val="0"/>
              </a:spcAft>
              <a:buClr>
                <a:schemeClr val="lt1"/>
              </a:buClr>
              <a:buSzPts val="1900"/>
              <a:buNone/>
              <a:defRPr>
                <a:solidFill>
                  <a:schemeClr val="lt1"/>
                </a:solidFill>
              </a:defRPr>
            </a:lvl6pPr>
            <a:lvl7pPr lvl="6" rtl="0" algn="r">
              <a:lnSpc>
                <a:spcPct val="100000"/>
              </a:lnSpc>
              <a:spcBef>
                <a:spcPts val="0"/>
              </a:spcBef>
              <a:spcAft>
                <a:spcPts val="0"/>
              </a:spcAft>
              <a:buClr>
                <a:schemeClr val="lt1"/>
              </a:buClr>
              <a:buSzPts val="1900"/>
              <a:buNone/>
              <a:defRPr>
                <a:solidFill>
                  <a:schemeClr val="lt1"/>
                </a:solidFill>
              </a:defRPr>
            </a:lvl7pPr>
            <a:lvl8pPr lvl="7" rtl="0" algn="r">
              <a:lnSpc>
                <a:spcPct val="100000"/>
              </a:lnSpc>
              <a:spcBef>
                <a:spcPts val="0"/>
              </a:spcBef>
              <a:spcAft>
                <a:spcPts val="0"/>
              </a:spcAft>
              <a:buClr>
                <a:schemeClr val="lt1"/>
              </a:buClr>
              <a:buSzPts val="1900"/>
              <a:buNone/>
              <a:defRPr>
                <a:solidFill>
                  <a:schemeClr val="lt1"/>
                </a:solidFill>
              </a:defRPr>
            </a:lvl8pPr>
            <a:lvl9pPr lvl="8" rtl="0" algn="r">
              <a:lnSpc>
                <a:spcPct val="100000"/>
              </a:lnSpc>
              <a:spcBef>
                <a:spcPts val="0"/>
              </a:spcBef>
              <a:spcAft>
                <a:spcPts val="0"/>
              </a:spcAft>
              <a:buClr>
                <a:schemeClr val="lt1"/>
              </a:buClr>
              <a:buSzPts val="1900"/>
              <a:buNone/>
              <a:defRPr>
                <a:solidFill>
                  <a:schemeClr val="lt1"/>
                </a:solidFill>
              </a:defRPr>
            </a:lvl9pPr>
          </a:lstStyle>
          <a:p/>
        </p:txBody>
      </p:sp>
      <p:sp>
        <p:nvSpPr>
          <p:cNvPr id="202" name="Google Shape;202;p10"/>
          <p:cNvSpPr/>
          <p:nvPr/>
        </p:nvSpPr>
        <p:spPr>
          <a:xfrm>
            <a:off x="0" y="0"/>
            <a:ext cx="12184380" cy="538400"/>
          </a:xfrm>
          <a:custGeom>
            <a:rect b="b" l="l" r="r" t="t"/>
            <a:pathLst>
              <a:path extrusionOk="0" h="566737" w="11715750">
                <a:moveTo>
                  <a:pt x="0" y="0"/>
                </a:moveTo>
                <a:lnTo>
                  <a:pt x="11715750" y="0"/>
                </a:lnTo>
                <a:lnTo>
                  <a:pt x="11715750" y="566738"/>
                </a:lnTo>
                <a:lnTo>
                  <a:pt x="0" y="566738"/>
                </a:lnTo>
                <a:close/>
              </a:path>
            </a:pathLst>
          </a:custGeom>
          <a:solidFill>
            <a:srgbClr val="FFFFFF"/>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0"/>
          <p:cNvSpPr/>
          <p:nvPr/>
        </p:nvSpPr>
        <p:spPr>
          <a:xfrm>
            <a:off x="264800"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0"/>
          <p:cNvSpPr/>
          <p:nvPr/>
        </p:nvSpPr>
        <p:spPr>
          <a:xfrm>
            <a:off x="635967"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0"/>
          <p:cNvSpPr/>
          <p:nvPr/>
        </p:nvSpPr>
        <p:spPr>
          <a:xfrm>
            <a:off x="1016188" y="176521"/>
            <a:ext cx="190024" cy="190024"/>
          </a:xfrm>
          <a:custGeom>
            <a:rect b="b" l="l" r="r" t="t"/>
            <a:pathLst>
              <a:path extrusionOk="0" h="200025" w="200025">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0"/>
          <p:cNvSpPr/>
          <p:nvPr/>
        </p:nvSpPr>
        <p:spPr>
          <a:xfrm>
            <a:off x="172277" y="52629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0"/>
          <p:cNvSpPr/>
          <p:nvPr/>
        </p:nvSpPr>
        <p:spPr>
          <a:xfrm>
            <a:off x="172277" y="5804606"/>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0"/>
          <p:cNvSpPr/>
          <p:nvPr/>
        </p:nvSpPr>
        <p:spPr>
          <a:xfrm>
            <a:off x="172277" y="63462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0"/>
          <p:cNvSpPr/>
          <p:nvPr/>
        </p:nvSpPr>
        <p:spPr>
          <a:xfrm>
            <a:off x="11944911"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10"/>
          <p:cNvSpPr/>
          <p:nvPr/>
        </p:nvSpPr>
        <p:spPr>
          <a:xfrm>
            <a:off x="11709536"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0"/>
          <p:cNvSpPr/>
          <p:nvPr/>
        </p:nvSpPr>
        <p:spPr>
          <a:xfrm>
            <a:off x="11483214"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10"/>
          <p:cNvSpPr/>
          <p:nvPr/>
        </p:nvSpPr>
        <p:spPr>
          <a:xfrm>
            <a:off x="11247839"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10"/>
          <p:cNvSpPr/>
          <p:nvPr/>
        </p:nvSpPr>
        <p:spPr>
          <a:xfrm>
            <a:off x="11012464"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10"/>
          <p:cNvSpPr/>
          <p:nvPr/>
        </p:nvSpPr>
        <p:spPr>
          <a:xfrm>
            <a:off x="10777089" y="715628"/>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0"/>
          <p:cNvSpPr/>
          <p:nvPr/>
        </p:nvSpPr>
        <p:spPr>
          <a:xfrm>
            <a:off x="11944911" y="960055"/>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10"/>
          <p:cNvSpPr/>
          <p:nvPr/>
        </p:nvSpPr>
        <p:spPr>
          <a:xfrm>
            <a:off x="11944911" y="1204483"/>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10"/>
          <p:cNvSpPr/>
          <p:nvPr/>
        </p:nvSpPr>
        <p:spPr>
          <a:xfrm>
            <a:off x="11944911" y="1448910"/>
            <a:ext cx="67865" cy="67865"/>
          </a:xfrm>
          <a:custGeom>
            <a:rect b="b" l="l" r="r" t="t"/>
            <a:pathLst>
              <a:path extrusionOk="0" h="71437" w="71437">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cap="rnd" cmpd="sng" w="127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10"/>
          <p:cNvSpPr/>
          <p:nvPr/>
        </p:nvSpPr>
        <p:spPr>
          <a:xfrm>
            <a:off x="264802" y="813007"/>
            <a:ext cx="700463" cy="361950"/>
          </a:xfrm>
          <a:custGeom>
            <a:rect b="b" l="l" r="r" t="t"/>
            <a:pathLst>
              <a:path extrusionOk="0" h="381000" w="737329">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1pPr>
            <a:lvl2pPr lvl="1">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2pPr>
            <a:lvl3pPr lvl="2">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3pPr>
            <a:lvl4pPr lvl="3">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4pPr>
            <a:lvl5pPr lvl="4">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5pPr>
            <a:lvl6pPr lvl="5">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6pPr>
            <a:lvl7pPr lvl="6">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7pPr>
            <a:lvl8pPr lvl="7">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8pPr>
            <a:lvl9pPr lvl="8">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a:lnSpc>
                <a:spcPct val="115000"/>
              </a:lnSpc>
              <a:spcBef>
                <a:spcPts val="0"/>
              </a:spcBef>
              <a:spcAft>
                <a:spcPts val="0"/>
              </a:spcAft>
              <a:buClr>
                <a:schemeClr val="dk2"/>
              </a:buClr>
              <a:buSzPts val="1900"/>
              <a:buChar char="●"/>
              <a:defRPr sz="1900">
                <a:solidFill>
                  <a:schemeClr val="dk2"/>
                </a:solidFill>
              </a:defRPr>
            </a:lvl1pPr>
            <a:lvl2pPr indent="-349250" lvl="1" marL="914400">
              <a:lnSpc>
                <a:spcPct val="115000"/>
              </a:lnSpc>
              <a:spcBef>
                <a:spcPts val="2100"/>
              </a:spcBef>
              <a:spcAft>
                <a:spcPts val="0"/>
              </a:spcAft>
              <a:buClr>
                <a:schemeClr val="dk2"/>
              </a:buClr>
              <a:buSzPts val="1900"/>
              <a:buChar char="○"/>
              <a:defRPr sz="1900">
                <a:solidFill>
                  <a:schemeClr val="dk2"/>
                </a:solidFill>
              </a:defRPr>
            </a:lvl2pPr>
            <a:lvl3pPr indent="-349250" lvl="2" marL="1371600">
              <a:lnSpc>
                <a:spcPct val="115000"/>
              </a:lnSpc>
              <a:spcBef>
                <a:spcPts val="2100"/>
              </a:spcBef>
              <a:spcAft>
                <a:spcPts val="0"/>
              </a:spcAft>
              <a:buClr>
                <a:schemeClr val="dk2"/>
              </a:buClr>
              <a:buSzPts val="1900"/>
              <a:buChar char="■"/>
              <a:defRPr sz="1900">
                <a:solidFill>
                  <a:schemeClr val="dk2"/>
                </a:solidFill>
              </a:defRPr>
            </a:lvl3pPr>
            <a:lvl4pPr indent="-349250" lvl="3" marL="1828800">
              <a:lnSpc>
                <a:spcPct val="115000"/>
              </a:lnSpc>
              <a:spcBef>
                <a:spcPts val="2100"/>
              </a:spcBef>
              <a:spcAft>
                <a:spcPts val="0"/>
              </a:spcAft>
              <a:buClr>
                <a:schemeClr val="dk2"/>
              </a:buClr>
              <a:buSzPts val="1900"/>
              <a:buChar char="●"/>
              <a:defRPr sz="1900">
                <a:solidFill>
                  <a:schemeClr val="dk2"/>
                </a:solidFill>
              </a:defRPr>
            </a:lvl4pPr>
            <a:lvl5pPr indent="-349250" lvl="4" marL="2286000">
              <a:lnSpc>
                <a:spcPct val="115000"/>
              </a:lnSpc>
              <a:spcBef>
                <a:spcPts val="2100"/>
              </a:spcBef>
              <a:spcAft>
                <a:spcPts val="0"/>
              </a:spcAft>
              <a:buClr>
                <a:schemeClr val="dk2"/>
              </a:buClr>
              <a:buSzPts val="1900"/>
              <a:buChar char="○"/>
              <a:defRPr sz="1900">
                <a:solidFill>
                  <a:schemeClr val="dk2"/>
                </a:solidFill>
              </a:defRPr>
            </a:lvl5pPr>
            <a:lvl6pPr indent="-349250" lvl="5" marL="2743200">
              <a:lnSpc>
                <a:spcPct val="115000"/>
              </a:lnSpc>
              <a:spcBef>
                <a:spcPts val="2100"/>
              </a:spcBef>
              <a:spcAft>
                <a:spcPts val="0"/>
              </a:spcAft>
              <a:buClr>
                <a:schemeClr val="dk2"/>
              </a:buClr>
              <a:buSzPts val="1900"/>
              <a:buChar char="■"/>
              <a:defRPr sz="1900">
                <a:solidFill>
                  <a:schemeClr val="dk2"/>
                </a:solidFill>
              </a:defRPr>
            </a:lvl6pPr>
            <a:lvl7pPr indent="-349250" lvl="6" marL="3200400">
              <a:lnSpc>
                <a:spcPct val="115000"/>
              </a:lnSpc>
              <a:spcBef>
                <a:spcPts val="2100"/>
              </a:spcBef>
              <a:spcAft>
                <a:spcPts val="0"/>
              </a:spcAft>
              <a:buClr>
                <a:schemeClr val="dk2"/>
              </a:buClr>
              <a:buSzPts val="1900"/>
              <a:buChar char="●"/>
              <a:defRPr sz="1900">
                <a:solidFill>
                  <a:schemeClr val="dk2"/>
                </a:solidFill>
              </a:defRPr>
            </a:lvl7pPr>
            <a:lvl8pPr indent="-349250" lvl="7" marL="3657600">
              <a:lnSpc>
                <a:spcPct val="115000"/>
              </a:lnSpc>
              <a:spcBef>
                <a:spcPts val="2100"/>
              </a:spcBef>
              <a:spcAft>
                <a:spcPts val="0"/>
              </a:spcAft>
              <a:buClr>
                <a:schemeClr val="dk2"/>
              </a:buClr>
              <a:buSzPts val="1900"/>
              <a:buChar char="○"/>
              <a:defRPr sz="1900">
                <a:solidFill>
                  <a:schemeClr val="dk2"/>
                </a:solidFill>
              </a:defRPr>
            </a:lvl8pPr>
            <a:lvl9pPr indent="-349250" lvl="8" marL="4114800">
              <a:lnSpc>
                <a:spcPct val="115000"/>
              </a:lnSpc>
              <a:spcBef>
                <a:spcPts val="2100"/>
              </a:spcBef>
              <a:spcAft>
                <a:spcPts val="2100"/>
              </a:spcAft>
              <a:buClr>
                <a:schemeClr val="dk2"/>
              </a:buClr>
              <a:buSzPts val="1900"/>
              <a:buChar char="■"/>
              <a:defRPr sz="1900">
                <a:solidFill>
                  <a:schemeClr val="dk2"/>
                </a:solidFill>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Condensed"/>
                <a:ea typeface="Barlow Condensed"/>
                <a:cs typeface="Barlow Condensed"/>
                <a:sym typeface="Barlow Condensed"/>
              </a:rPr>
              <a:t>SLIDESMANIA.COM</a:t>
            </a:r>
            <a:endParaRPr>
              <a:latin typeface="Barlow Condensed"/>
              <a:ea typeface="Barlow Condensed"/>
              <a:cs typeface="Barlow Condensed"/>
              <a:sym typeface="Barlow Condense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22"/>
          <p:cNvSpPr txBox="1"/>
          <p:nvPr>
            <p:ph type="title"/>
          </p:nvPr>
        </p:nvSpPr>
        <p:spPr>
          <a:xfrm>
            <a:off x="5959025" y="2232863"/>
            <a:ext cx="5268000" cy="1230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b="1" lang="en" sz="6400">
                <a:latin typeface="Poppins"/>
                <a:ea typeface="Poppins"/>
                <a:cs typeface="Poppins"/>
                <a:sym typeface="Poppins"/>
              </a:rPr>
              <a:t>THIS IS</a:t>
            </a:r>
            <a:endParaRPr b="1" sz="6400">
              <a:latin typeface="Poppins"/>
              <a:ea typeface="Poppins"/>
              <a:cs typeface="Poppins"/>
              <a:sym typeface="Poppins"/>
            </a:endParaRPr>
          </a:p>
          <a:p>
            <a:pPr indent="0" lvl="0" marL="0" rtl="0" algn="l">
              <a:spcBef>
                <a:spcPts val="0"/>
              </a:spcBef>
              <a:spcAft>
                <a:spcPts val="0"/>
              </a:spcAft>
              <a:buNone/>
            </a:pPr>
            <a:r>
              <a:rPr b="1" lang="en">
                <a:latin typeface="Poppins"/>
                <a:ea typeface="Poppins"/>
                <a:cs typeface="Poppins"/>
                <a:sym typeface="Poppins"/>
              </a:rPr>
              <a:t>YOUR TITLE</a:t>
            </a:r>
            <a:endParaRPr b="1">
              <a:latin typeface="Poppins"/>
              <a:ea typeface="Poppins"/>
              <a:cs typeface="Poppins"/>
              <a:sym typeface="Poppins"/>
            </a:endParaRPr>
          </a:p>
        </p:txBody>
      </p:sp>
      <p:sp>
        <p:nvSpPr>
          <p:cNvPr id="488" name="Google Shape;488;p22"/>
          <p:cNvSpPr txBox="1"/>
          <p:nvPr>
            <p:ph idx="1" type="subTitle"/>
          </p:nvPr>
        </p:nvSpPr>
        <p:spPr>
          <a:xfrm>
            <a:off x="5959025" y="3834150"/>
            <a:ext cx="5277000" cy="525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And here is where you add your subtitle.</a:t>
            </a:r>
            <a:endParaRPr/>
          </a:p>
        </p:txBody>
      </p:sp>
      <p:sp>
        <p:nvSpPr>
          <p:cNvPr id="489" name="Google Shape;489;p22"/>
          <p:cNvSpPr/>
          <p:nvPr/>
        </p:nvSpPr>
        <p:spPr>
          <a:xfrm>
            <a:off x="1279881" y="1276114"/>
            <a:ext cx="4144328" cy="4696301"/>
          </a:xfrm>
          <a:custGeom>
            <a:rect b="b" l="l" r="r" t="t"/>
            <a:pathLst>
              <a:path extrusionOk="0" h="4943475" w="4362450">
                <a:moveTo>
                  <a:pt x="0" y="0"/>
                </a:moveTo>
                <a:lnTo>
                  <a:pt x="4362450" y="0"/>
                </a:lnTo>
                <a:lnTo>
                  <a:pt x="4362450" y="4943475"/>
                </a:lnTo>
                <a:lnTo>
                  <a:pt x="0" y="4943475"/>
                </a:lnTo>
                <a:close/>
              </a:path>
            </a:pathLst>
          </a:custGeom>
          <a:blipFill rotWithShape="1">
            <a:blip r:embed="rId3">
              <a:alphaModFix/>
            </a:blip>
            <a:stretch>
              <a:fillRect b="-6999" l="0" r="0" t="-18999"/>
            </a:stretch>
          </a:blipFill>
          <a:ln cap="flat" cmpd="sng" w="38100">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1"/>
          <p:cNvSpPr/>
          <p:nvPr/>
        </p:nvSpPr>
        <p:spPr>
          <a:xfrm>
            <a:off x="6945150" y="1217500"/>
            <a:ext cx="4144327" cy="5116497"/>
          </a:xfrm>
          <a:custGeom>
            <a:rect b="b" l="l" r="r" t="t"/>
            <a:pathLst>
              <a:path extrusionOk="0" h="4943475" w="4362450">
                <a:moveTo>
                  <a:pt x="0" y="0"/>
                </a:moveTo>
                <a:lnTo>
                  <a:pt x="4362450" y="0"/>
                </a:lnTo>
                <a:lnTo>
                  <a:pt x="4362450" y="4943475"/>
                </a:lnTo>
                <a:lnTo>
                  <a:pt x="0" y="4943475"/>
                </a:lnTo>
                <a:close/>
              </a:path>
            </a:pathLst>
          </a:custGeom>
          <a:solidFill>
            <a:schemeClr val="accent4"/>
          </a:solid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31"/>
          <p:cNvSpPr txBox="1"/>
          <p:nvPr>
            <p:ph type="title"/>
          </p:nvPr>
        </p:nvSpPr>
        <p:spPr>
          <a:xfrm>
            <a:off x="1401875" y="1993700"/>
            <a:ext cx="4915500" cy="23772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r>
              <a:rPr lang="en"/>
              <a:t>Sometimes it only takes one image</a:t>
            </a:r>
            <a:endParaRPr/>
          </a:p>
        </p:txBody>
      </p:sp>
      <p:sp>
        <p:nvSpPr>
          <p:cNvPr id="557" name="Google Shape;557;p31"/>
          <p:cNvSpPr txBox="1"/>
          <p:nvPr>
            <p:ph idx="1" type="subTitle"/>
          </p:nvPr>
        </p:nvSpPr>
        <p:spPr>
          <a:xfrm>
            <a:off x="1401875" y="4534475"/>
            <a:ext cx="4915500" cy="7179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sz="2200"/>
              <a:t>...to tell the story.</a:t>
            </a:r>
            <a:endParaRPr sz="2200"/>
          </a:p>
        </p:txBody>
      </p:sp>
      <p:pic>
        <p:nvPicPr>
          <p:cNvPr id="558" name="Google Shape;558;p31"/>
          <p:cNvPicPr preferRelativeResize="0"/>
          <p:nvPr/>
        </p:nvPicPr>
        <p:blipFill rotWithShape="1">
          <a:blip r:embed="rId3">
            <a:alphaModFix/>
          </a:blip>
          <a:srcRect b="0" l="44915" r="7272" t="10144"/>
          <a:stretch/>
        </p:blipFill>
        <p:spPr>
          <a:xfrm>
            <a:off x="7181850" y="1009650"/>
            <a:ext cx="4019548" cy="5112025"/>
          </a:xfrm>
          <a:prstGeom prst="rect">
            <a:avLst/>
          </a:prstGeom>
          <a:noFill/>
          <a:ln cap="flat" cmpd="sng" w="38100">
            <a:solidFill>
              <a:srgbClr val="000000"/>
            </a:solidFill>
            <a:prstDash val="solid"/>
            <a:miter lim="8000"/>
            <a:headEnd len="sm" w="sm" type="none"/>
            <a:tailEnd len="sm" w="sm" type="none"/>
          </a:ln>
        </p:spPr>
      </p:pic>
      <p:sp>
        <p:nvSpPr>
          <p:cNvPr id="559" name="Google Shape;559;p31"/>
          <p:cNvSpPr/>
          <p:nvPr/>
        </p:nvSpPr>
        <p:spPr>
          <a:xfrm>
            <a:off x="9821260" y="56633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31"/>
          <p:cNvSpPr/>
          <p:nvPr/>
        </p:nvSpPr>
        <p:spPr>
          <a:xfrm>
            <a:off x="10305588" y="56633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31"/>
          <p:cNvSpPr/>
          <p:nvPr/>
        </p:nvSpPr>
        <p:spPr>
          <a:xfrm>
            <a:off x="10789917" y="566332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31"/>
          <p:cNvSpPr/>
          <p:nvPr/>
        </p:nvSpPr>
        <p:spPr>
          <a:xfrm>
            <a:off x="10836490" y="1217498"/>
            <a:ext cx="434340" cy="615315"/>
          </a:xfrm>
          <a:custGeom>
            <a:rect b="b" l="l" r="r" t="t"/>
            <a:pathLst>
              <a:path extrusionOk="0" h="647700" w="45720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6" name="Shape 566"/>
        <p:cNvGrpSpPr/>
        <p:nvPr/>
      </p:nvGrpSpPr>
      <p:grpSpPr>
        <a:xfrm>
          <a:off x="0" y="0"/>
          <a:ext cx="0" cy="0"/>
          <a:chOff x="0" y="0"/>
          <a:chExt cx="0" cy="0"/>
        </a:xfrm>
      </p:grpSpPr>
      <p:sp>
        <p:nvSpPr>
          <p:cNvPr id="567" name="Google Shape;567;p32"/>
          <p:cNvSpPr txBox="1"/>
          <p:nvPr>
            <p:ph type="title"/>
          </p:nvPr>
        </p:nvSpPr>
        <p:spPr>
          <a:xfrm>
            <a:off x="5295900" y="640200"/>
            <a:ext cx="6709500" cy="23772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r>
              <a:rPr lang="en" sz="5600"/>
              <a:t>And the bigger the better</a:t>
            </a:r>
            <a:endParaRPr sz="5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33"/>
          <p:cNvSpPr txBox="1"/>
          <p:nvPr>
            <p:ph idx="2" type="title"/>
          </p:nvPr>
        </p:nvSpPr>
        <p:spPr>
          <a:xfrm>
            <a:off x="1966925" y="1115925"/>
            <a:ext cx="9120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Some facts about my cats. </a:t>
            </a:r>
            <a:endParaRPr/>
          </a:p>
        </p:txBody>
      </p:sp>
      <p:sp>
        <p:nvSpPr>
          <p:cNvPr id="573" name="Google Shape;573;p33"/>
          <p:cNvSpPr txBox="1"/>
          <p:nvPr>
            <p:ph idx="5" type="body"/>
          </p:nvPr>
        </p:nvSpPr>
        <p:spPr>
          <a:xfrm>
            <a:off x="6269901" y="3665967"/>
            <a:ext cx="3826500" cy="7092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sz="2200"/>
              <a:t>Traveled by plane. Twice!</a:t>
            </a:r>
            <a:endParaRPr sz="2200"/>
          </a:p>
        </p:txBody>
      </p:sp>
      <p:sp>
        <p:nvSpPr>
          <p:cNvPr id="574" name="Google Shape;574;p33"/>
          <p:cNvSpPr txBox="1"/>
          <p:nvPr>
            <p:ph idx="6" type="body"/>
          </p:nvPr>
        </p:nvSpPr>
        <p:spPr>
          <a:xfrm>
            <a:off x="6269901" y="2330474"/>
            <a:ext cx="3826500" cy="7092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sz="2200"/>
              <a:t>Of my cats are adorable.</a:t>
            </a:r>
            <a:endParaRPr sz="2200"/>
          </a:p>
        </p:txBody>
      </p:sp>
      <p:sp>
        <p:nvSpPr>
          <p:cNvPr id="575" name="Google Shape;575;p33"/>
          <p:cNvSpPr txBox="1"/>
          <p:nvPr>
            <p:ph type="title"/>
          </p:nvPr>
        </p:nvSpPr>
        <p:spPr>
          <a:xfrm>
            <a:off x="2703050" y="2332716"/>
            <a:ext cx="3510300" cy="9639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solidFill>
                  <a:schemeClr val="accent2"/>
                </a:solidFill>
              </a:rPr>
              <a:t>100%</a:t>
            </a:r>
            <a:endParaRPr>
              <a:solidFill>
                <a:schemeClr val="accent2"/>
              </a:solidFill>
            </a:endParaRPr>
          </a:p>
        </p:txBody>
      </p:sp>
      <p:sp>
        <p:nvSpPr>
          <p:cNvPr id="576" name="Google Shape;576;p33"/>
          <p:cNvSpPr txBox="1"/>
          <p:nvPr>
            <p:ph idx="3" type="title"/>
          </p:nvPr>
        </p:nvSpPr>
        <p:spPr>
          <a:xfrm>
            <a:off x="2703050" y="3608678"/>
            <a:ext cx="3510300" cy="9639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solidFill>
                  <a:schemeClr val="accent2"/>
                </a:solidFill>
              </a:rPr>
              <a:t>25%</a:t>
            </a:r>
            <a:endParaRPr>
              <a:solidFill>
                <a:schemeClr val="accent2"/>
              </a:solidFill>
            </a:endParaRPr>
          </a:p>
        </p:txBody>
      </p:sp>
      <p:sp>
        <p:nvSpPr>
          <p:cNvPr id="577" name="Google Shape;577;p33"/>
          <p:cNvSpPr txBox="1"/>
          <p:nvPr>
            <p:ph idx="4" type="title"/>
          </p:nvPr>
        </p:nvSpPr>
        <p:spPr>
          <a:xfrm>
            <a:off x="2703050" y="4884639"/>
            <a:ext cx="3510300" cy="9639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solidFill>
                  <a:schemeClr val="accent2"/>
                </a:solidFill>
              </a:rPr>
              <a:t>75%</a:t>
            </a:r>
            <a:endParaRPr>
              <a:solidFill>
                <a:schemeClr val="accent2"/>
              </a:solidFill>
            </a:endParaRPr>
          </a:p>
        </p:txBody>
      </p:sp>
      <p:sp>
        <p:nvSpPr>
          <p:cNvPr id="578" name="Google Shape;578;p33"/>
          <p:cNvSpPr txBox="1"/>
          <p:nvPr>
            <p:ph idx="1" type="body"/>
          </p:nvPr>
        </p:nvSpPr>
        <p:spPr>
          <a:xfrm>
            <a:off x="6269901" y="5001460"/>
            <a:ext cx="3826500" cy="7092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sz="2200"/>
              <a:t>Are females.</a:t>
            </a:r>
            <a:endParaRPr sz="2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34"/>
          <p:cNvSpPr txBox="1"/>
          <p:nvPr>
            <p:ph type="title"/>
          </p:nvPr>
        </p:nvSpPr>
        <p:spPr>
          <a:xfrm>
            <a:off x="1333500" y="1336325"/>
            <a:ext cx="9612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Let’s review some facts.</a:t>
            </a:r>
            <a:endParaRPr/>
          </a:p>
        </p:txBody>
      </p:sp>
      <p:sp>
        <p:nvSpPr>
          <p:cNvPr id="584" name="Google Shape;584;p34"/>
          <p:cNvSpPr txBox="1"/>
          <p:nvPr>
            <p:ph idx="1" type="subTitle"/>
          </p:nvPr>
        </p:nvSpPr>
        <p:spPr>
          <a:xfrm>
            <a:off x="1333500" y="2487457"/>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Elephants</a:t>
            </a:r>
            <a:endParaRPr>
              <a:solidFill>
                <a:schemeClr val="accent2"/>
              </a:solidFill>
            </a:endParaRPr>
          </a:p>
        </p:txBody>
      </p:sp>
      <p:sp>
        <p:nvSpPr>
          <p:cNvPr id="585" name="Google Shape;585;p34"/>
          <p:cNvSpPr txBox="1"/>
          <p:nvPr>
            <p:ph idx="4294967295" type="body"/>
          </p:nvPr>
        </p:nvSpPr>
        <p:spPr>
          <a:xfrm>
            <a:off x="8047301" y="2901966"/>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586" name="Google Shape;586;p34"/>
          <p:cNvSpPr txBox="1"/>
          <p:nvPr>
            <p:ph idx="2" type="subTitle"/>
          </p:nvPr>
        </p:nvSpPr>
        <p:spPr>
          <a:xfrm>
            <a:off x="1333500" y="4039368"/>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Dogs</a:t>
            </a:r>
            <a:endParaRPr>
              <a:solidFill>
                <a:schemeClr val="accent2"/>
              </a:solidFill>
            </a:endParaRPr>
          </a:p>
        </p:txBody>
      </p:sp>
      <p:sp>
        <p:nvSpPr>
          <p:cNvPr id="587" name="Google Shape;587;p34"/>
          <p:cNvSpPr txBox="1"/>
          <p:nvPr>
            <p:ph idx="7" type="body"/>
          </p:nvPr>
        </p:nvSpPr>
        <p:spPr>
          <a:xfrm>
            <a:off x="1333500" y="2913654"/>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1900"/>
              <a:t>Elephants can sense storms.</a:t>
            </a:r>
            <a:endParaRPr sz="1900"/>
          </a:p>
          <a:p>
            <a:pPr indent="0" lvl="0" marL="0" rtl="0" algn="l">
              <a:spcBef>
                <a:spcPts val="2100"/>
              </a:spcBef>
              <a:spcAft>
                <a:spcPts val="2100"/>
              </a:spcAft>
              <a:buNone/>
            </a:pPr>
            <a:r>
              <a:t/>
            </a:r>
            <a:endParaRPr sz="1900"/>
          </a:p>
        </p:txBody>
      </p:sp>
      <p:sp>
        <p:nvSpPr>
          <p:cNvPr id="588" name="Google Shape;588;p34"/>
          <p:cNvSpPr txBox="1"/>
          <p:nvPr>
            <p:ph idx="3" type="subTitle"/>
          </p:nvPr>
        </p:nvSpPr>
        <p:spPr>
          <a:xfrm>
            <a:off x="8047289" y="4036436"/>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Cats</a:t>
            </a:r>
            <a:endParaRPr>
              <a:solidFill>
                <a:schemeClr val="accent2"/>
              </a:solidFill>
            </a:endParaRPr>
          </a:p>
        </p:txBody>
      </p:sp>
      <p:sp>
        <p:nvSpPr>
          <p:cNvPr id="589" name="Google Shape;589;p34"/>
          <p:cNvSpPr txBox="1"/>
          <p:nvPr>
            <p:ph idx="8" type="body"/>
          </p:nvPr>
        </p:nvSpPr>
        <p:spPr>
          <a:xfrm>
            <a:off x="1333500" y="4437640"/>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900"/>
              <a:t>Dogs can smell your feelings.</a:t>
            </a:r>
            <a:endParaRPr sz="1900"/>
          </a:p>
        </p:txBody>
      </p:sp>
      <p:sp>
        <p:nvSpPr>
          <p:cNvPr id="590" name="Google Shape;590;p34"/>
          <p:cNvSpPr txBox="1"/>
          <p:nvPr>
            <p:ph idx="4" type="subTitle"/>
          </p:nvPr>
        </p:nvSpPr>
        <p:spPr>
          <a:xfrm>
            <a:off x="4385441" y="2504807"/>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Pandas</a:t>
            </a:r>
            <a:endParaRPr>
              <a:solidFill>
                <a:schemeClr val="accent2"/>
              </a:solidFill>
            </a:endParaRPr>
          </a:p>
        </p:txBody>
      </p:sp>
      <p:sp>
        <p:nvSpPr>
          <p:cNvPr id="591" name="Google Shape;591;p34"/>
          <p:cNvSpPr txBox="1"/>
          <p:nvPr>
            <p:ph idx="5" type="subTitle"/>
          </p:nvPr>
        </p:nvSpPr>
        <p:spPr>
          <a:xfrm>
            <a:off x="4385441" y="4039368"/>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Kangaroos</a:t>
            </a:r>
            <a:endParaRPr>
              <a:solidFill>
                <a:schemeClr val="accent2"/>
              </a:solidFill>
            </a:endParaRPr>
          </a:p>
        </p:txBody>
      </p:sp>
      <p:sp>
        <p:nvSpPr>
          <p:cNvPr id="592" name="Google Shape;592;p34"/>
          <p:cNvSpPr txBox="1"/>
          <p:nvPr>
            <p:ph idx="6" type="subTitle"/>
          </p:nvPr>
        </p:nvSpPr>
        <p:spPr>
          <a:xfrm>
            <a:off x="8047301" y="2485150"/>
            <a:ext cx="3199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Koalas</a:t>
            </a:r>
            <a:endParaRPr>
              <a:solidFill>
                <a:schemeClr val="accent2"/>
              </a:solidFill>
            </a:endParaRPr>
          </a:p>
        </p:txBody>
      </p:sp>
      <p:sp>
        <p:nvSpPr>
          <p:cNvPr id="593" name="Google Shape;593;p34"/>
          <p:cNvSpPr txBox="1"/>
          <p:nvPr>
            <p:ph idx="4294967295" type="body"/>
          </p:nvPr>
        </p:nvSpPr>
        <p:spPr>
          <a:xfrm>
            <a:off x="4385441" y="2913654"/>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594" name="Google Shape;594;p34"/>
          <p:cNvSpPr txBox="1"/>
          <p:nvPr>
            <p:ph idx="4294967295" type="body"/>
          </p:nvPr>
        </p:nvSpPr>
        <p:spPr>
          <a:xfrm>
            <a:off x="4385441" y="4437640"/>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a:t>There are more kangaroos than humans in Australia.</a:t>
            </a:r>
            <a:endParaRPr/>
          </a:p>
          <a:p>
            <a:pPr indent="0" lvl="0" marL="0" rtl="0" algn="l">
              <a:spcBef>
                <a:spcPts val="2100"/>
              </a:spcBef>
              <a:spcAft>
                <a:spcPts val="2100"/>
              </a:spcAft>
              <a:buNone/>
            </a:pPr>
            <a:r>
              <a:t/>
            </a:r>
            <a:endParaRPr/>
          </a:p>
        </p:txBody>
      </p:sp>
      <p:sp>
        <p:nvSpPr>
          <p:cNvPr id="595" name="Google Shape;595;p34"/>
          <p:cNvSpPr txBox="1"/>
          <p:nvPr>
            <p:ph idx="4294967295" type="body"/>
          </p:nvPr>
        </p:nvSpPr>
        <p:spPr>
          <a:xfrm>
            <a:off x="8047289" y="4453252"/>
            <a:ext cx="31998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 use their whiskers as feelers.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5"/>
          <p:cNvSpPr txBox="1"/>
          <p:nvPr>
            <p:ph type="title"/>
          </p:nvPr>
        </p:nvSpPr>
        <p:spPr>
          <a:xfrm>
            <a:off x="2139200" y="1050575"/>
            <a:ext cx="84552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This is our dream team!</a:t>
            </a:r>
            <a:endParaRPr/>
          </a:p>
        </p:txBody>
      </p:sp>
      <p:sp>
        <p:nvSpPr>
          <p:cNvPr id="601" name="Google Shape;601;p35"/>
          <p:cNvSpPr txBox="1"/>
          <p:nvPr>
            <p:ph idx="1" type="subTitle"/>
          </p:nvPr>
        </p:nvSpPr>
        <p:spPr>
          <a:xfrm>
            <a:off x="5379754" y="1910325"/>
            <a:ext cx="4812600" cy="536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2000"/>
              <a:t>Erika V.</a:t>
            </a:r>
            <a:endParaRPr sz="2000"/>
          </a:p>
        </p:txBody>
      </p:sp>
      <p:sp>
        <p:nvSpPr>
          <p:cNvPr id="602" name="Google Shape;602;p35"/>
          <p:cNvSpPr txBox="1"/>
          <p:nvPr>
            <p:ph idx="2" type="subTitle"/>
          </p:nvPr>
        </p:nvSpPr>
        <p:spPr>
          <a:xfrm>
            <a:off x="5379754" y="3329539"/>
            <a:ext cx="4812600" cy="536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2000"/>
              <a:t>John S.</a:t>
            </a:r>
            <a:endParaRPr sz="2000"/>
          </a:p>
        </p:txBody>
      </p:sp>
      <p:sp>
        <p:nvSpPr>
          <p:cNvPr id="603" name="Google Shape;603;p35"/>
          <p:cNvSpPr txBox="1"/>
          <p:nvPr>
            <p:ph idx="3" type="subTitle"/>
          </p:nvPr>
        </p:nvSpPr>
        <p:spPr>
          <a:xfrm>
            <a:off x="5379754" y="4748753"/>
            <a:ext cx="4812600" cy="536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2000"/>
              <a:t>Marie M.</a:t>
            </a:r>
            <a:endParaRPr sz="2000"/>
          </a:p>
        </p:txBody>
      </p:sp>
      <p:sp>
        <p:nvSpPr>
          <p:cNvPr id="604" name="Google Shape;604;p35"/>
          <p:cNvSpPr txBox="1"/>
          <p:nvPr>
            <p:ph idx="4" type="body"/>
          </p:nvPr>
        </p:nvSpPr>
        <p:spPr>
          <a:xfrm>
            <a:off x="5379750" y="2297606"/>
            <a:ext cx="4812600" cy="818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600"/>
              <a:t>Lorem ipsum dolor sit amet, consectetuer adipiscing elit. Aenean commodo ligula eget dolor.</a:t>
            </a:r>
            <a:endParaRPr sz="1600"/>
          </a:p>
        </p:txBody>
      </p:sp>
      <p:sp>
        <p:nvSpPr>
          <p:cNvPr id="605" name="Google Shape;605;p35"/>
          <p:cNvSpPr txBox="1"/>
          <p:nvPr>
            <p:ph idx="5" type="body"/>
          </p:nvPr>
        </p:nvSpPr>
        <p:spPr>
          <a:xfrm>
            <a:off x="5379750" y="3706711"/>
            <a:ext cx="4812600" cy="816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600"/>
              <a:t>Lorem ipsum dolor sit amet, consectetuer adipiscing elit. Aenean commodo ligula eget dolor.</a:t>
            </a:r>
            <a:endParaRPr sz="1600"/>
          </a:p>
        </p:txBody>
      </p:sp>
      <p:sp>
        <p:nvSpPr>
          <p:cNvPr id="606" name="Google Shape;606;p35"/>
          <p:cNvSpPr txBox="1"/>
          <p:nvPr>
            <p:ph idx="6" type="body"/>
          </p:nvPr>
        </p:nvSpPr>
        <p:spPr>
          <a:xfrm>
            <a:off x="5379750" y="5114225"/>
            <a:ext cx="4813200" cy="816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600"/>
              <a:t>Lorem ipsum dolor sit amet, consectetuer adipiscing elit. Aenean commodo ligula eget dolor.</a:t>
            </a:r>
            <a:endParaRPr sz="1600"/>
          </a:p>
        </p:txBody>
      </p:sp>
      <p:sp>
        <p:nvSpPr>
          <p:cNvPr id="607" name="Google Shape;607;p35"/>
          <p:cNvSpPr/>
          <p:nvPr/>
        </p:nvSpPr>
        <p:spPr>
          <a:xfrm>
            <a:off x="3982100" y="1993075"/>
            <a:ext cx="1176000" cy="1176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3982100" y="3374069"/>
            <a:ext cx="1176000" cy="1176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3982100" y="4755063"/>
            <a:ext cx="1176000" cy="1176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0" name="Google Shape;610;p35"/>
          <p:cNvPicPr preferRelativeResize="0"/>
          <p:nvPr/>
        </p:nvPicPr>
        <p:blipFill rotWithShape="1">
          <a:blip r:embed="rId3">
            <a:alphaModFix/>
          </a:blip>
          <a:srcRect b="61743" l="33004" r="25212" t="8689"/>
          <a:stretch/>
        </p:blipFill>
        <p:spPr>
          <a:xfrm>
            <a:off x="3983500" y="2011110"/>
            <a:ext cx="1172700" cy="1172700"/>
          </a:xfrm>
          <a:prstGeom prst="ellipse">
            <a:avLst/>
          </a:prstGeom>
          <a:noFill/>
          <a:ln>
            <a:noFill/>
          </a:ln>
        </p:spPr>
      </p:pic>
      <p:pic>
        <p:nvPicPr>
          <p:cNvPr id="611" name="Google Shape;611;p35"/>
          <p:cNvPicPr preferRelativeResize="0"/>
          <p:nvPr/>
        </p:nvPicPr>
        <p:blipFill rotWithShape="1">
          <a:blip r:embed="rId4">
            <a:alphaModFix/>
          </a:blip>
          <a:srcRect b="14540" l="32897" r="25727" t="19488"/>
          <a:stretch/>
        </p:blipFill>
        <p:spPr>
          <a:xfrm>
            <a:off x="3983499" y="3375458"/>
            <a:ext cx="1172700" cy="1172700"/>
          </a:xfrm>
          <a:prstGeom prst="ellipse">
            <a:avLst/>
          </a:prstGeom>
          <a:noFill/>
          <a:ln>
            <a:noFill/>
          </a:ln>
        </p:spPr>
      </p:pic>
      <p:pic>
        <p:nvPicPr>
          <p:cNvPr id="612" name="Google Shape;612;p35"/>
          <p:cNvPicPr preferRelativeResize="0"/>
          <p:nvPr/>
        </p:nvPicPr>
        <p:blipFill rotWithShape="1">
          <a:blip r:embed="rId5">
            <a:alphaModFix/>
          </a:blip>
          <a:srcRect b="50920" l="24173" r="0" t="0"/>
          <a:stretch/>
        </p:blipFill>
        <p:spPr>
          <a:xfrm>
            <a:off x="3983500" y="4739824"/>
            <a:ext cx="1172700" cy="1172700"/>
          </a:xfrm>
          <a:prstGeom prst="ellips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36"/>
          <p:cNvSpPr txBox="1"/>
          <p:nvPr>
            <p:ph type="title"/>
          </p:nvPr>
        </p:nvSpPr>
        <p:spPr>
          <a:xfrm>
            <a:off x="781050" y="1050575"/>
            <a:ext cx="10458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This is an editable world map.</a:t>
            </a:r>
            <a:endParaRPr/>
          </a:p>
        </p:txBody>
      </p:sp>
      <p:sp>
        <p:nvSpPr>
          <p:cNvPr id="618" name="Google Shape;618;p36"/>
          <p:cNvSpPr txBox="1"/>
          <p:nvPr>
            <p:ph idx="1" type="subTitle"/>
          </p:nvPr>
        </p:nvSpPr>
        <p:spPr>
          <a:xfrm>
            <a:off x="8020050" y="2110975"/>
            <a:ext cx="3397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Showcase places</a:t>
            </a:r>
            <a:endParaRPr/>
          </a:p>
        </p:txBody>
      </p:sp>
      <p:sp>
        <p:nvSpPr>
          <p:cNvPr id="619" name="Google Shape;619;p36"/>
          <p:cNvSpPr txBox="1"/>
          <p:nvPr>
            <p:ph idx="2" type="subTitle"/>
          </p:nvPr>
        </p:nvSpPr>
        <p:spPr>
          <a:xfrm>
            <a:off x="8020050" y="4255157"/>
            <a:ext cx="3295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100% Editable</a:t>
            </a:r>
            <a:endParaRPr/>
          </a:p>
        </p:txBody>
      </p:sp>
      <p:grpSp>
        <p:nvGrpSpPr>
          <p:cNvPr id="620" name="Google Shape;620;p36"/>
          <p:cNvGrpSpPr/>
          <p:nvPr/>
        </p:nvGrpSpPr>
        <p:grpSpPr>
          <a:xfrm>
            <a:off x="95072" y="2144788"/>
            <a:ext cx="7944879" cy="3615709"/>
            <a:chOff x="275475" y="1342375"/>
            <a:chExt cx="7012250" cy="3021400"/>
          </a:xfrm>
        </p:grpSpPr>
        <p:sp>
          <p:nvSpPr>
            <p:cNvPr id="621" name="Google Shape;621;p36"/>
            <p:cNvSpPr/>
            <p:nvPr/>
          </p:nvSpPr>
          <p:spPr>
            <a:xfrm>
              <a:off x="4871175" y="2237375"/>
              <a:ext cx="257375" cy="209425"/>
            </a:xfrm>
            <a:custGeom>
              <a:rect b="b" l="l" r="r" t="t"/>
              <a:pathLst>
                <a:path extrusionOk="0" h="8377" w="10295">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2" name="Google Shape;622;p36"/>
            <p:cNvSpPr/>
            <p:nvPr/>
          </p:nvSpPr>
          <p:spPr>
            <a:xfrm>
              <a:off x="3951650" y="3212825"/>
              <a:ext cx="249075" cy="306150"/>
            </a:xfrm>
            <a:custGeom>
              <a:rect b="b" l="l" r="r" t="t"/>
              <a:pathLst>
                <a:path extrusionOk="0" h="12246" w="9963">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3" name="Google Shape;623;p36"/>
            <p:cNvSpPr/>
            <p:nvPr/>
          </p:nvSpPr>
          <p:spPr>
            <a:xfrm>
              <a:off x="4073750" y="2143225"/>
              <a:ext cx="34275" cy="68200"/>
            </a:xfrm>
            <a:custGeom>
              <a:rect b="b" l="l" r="r" t="t"/>
              <a:pathLst>
                <a:path extrusionOk="0" h="2728" w="1371">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4" name="Google Shape;624;p36"/>
            <p:cNvSpPr/>
            <p:nvPr/>
          </p:nvSpPr>
          <p:spPr>
            <a:xfrm>
              <a:off x="4728800" y="2520950"/>
              <a:ext cx="92750" cy="80775"/>
            </a:xfrm>
            <a:custGeom>
              <a:rect b="b" l="l" r="r" t="t"/>
              <a:pathLst>
                <a:path extrusionOk="0" h="3231" w="371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5" name="Google Shape;625;p36"/>
            <p:cNvSpPr/>
            <p:nvPr/>
          </p:nvSpPr>
          <p:spPr>
            <a:xfrm>
              <a:off x="2369900" y="3607675"/>
              <a:ext cx="310150" cy="748675"/>
            </a:xfrm>
            <a:custGeom>
              <a:rect b="b" l="l" r="r" t="t"/>
              <a:pathLst>
                <a:path extrusionOk="0" h="29947" w="12406">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6" name="Google Shape;626;p36"/>
            <p:cNvSpPr/>
            <p:nvPr/>
          </p:nvSpPr>
          <p:spPr>
            <a:xfrm>
              <a:off x="4521975" y="2175175"/>
              <a:ext cx="63650" cy="56500"/>
            </a:xfrm>
            <a:custGeom>
              <a:rect b="b" l="l" r="r" t="t"/>
              <a:pathLst>
                <a:path extrusionOk="0" h="2260" w="2546">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7" name="Google Shape;627;p36"/>
            <p:cNvSpPr/>
            <p:nvPr/>
          </p:nvSpPr>
          <p:spPr>
            <a:xfrm>
              <a:off x="5901700" y="3354050"/>
              <a:ext cx="798875" cy="747525"/>
            </a:xfrm>
            <a:custGeom>
              <a:rect b="b" l="l" r="r" t="t"/>
              <a:pathLst>
                <a:path extrusionOk="0" h="29901" w="31955">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8" name="Google Shape;628;p36"/>
            <p:cNvSpPr/>
            <p:nvPr/>
          </p:nvSpPr>
          <p:spPr>
            <a:xfrm>
              <a:off x="3889450" y="2003125"/>
              <a:ext cx="130975" cy="57950"/>
            </a:xfrm>
            <a:custGeom>
              <a:rect b="b" l="l" r="r" t="t"/>
              <a:pathLst>
                <a:path extrusionOk="0" h="2318" w="5239">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29" name="Google Shape;629;p36"/>
            <p:cNvSpPr/>
            <p:nvPr/>
          </p:nvSpPr>
          <p:spPr>
            <a:xfrm>
              <a:off x="4546500" y="2161475"/>
              <a:ext cx="104725" cy="81050"/>
            </a:xfrm>
            <a:custGeom>
              <a:rect b="b" l="l" r="r" t="t"/>
              <a:pathLst>
                <a:path extrusionOk="0" h="3242" w="4189">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0" name="Google Shape;630;p36"/>
            <p:cNvSpPr/>
            <p:nvPr/>
          </p:nvSpPr>
          <p:spPr>
            <a:xfrm>
              <a:off x="4302575" y="3165450"/>
              <a:ext cx="34825" cy="48250"/>
            </a:xfrm>
            <a:custGeom>
              <a:rect b="b" l="l" r="r" t="t"/>
              <a:pathLst>
                <a:path extrusionOk="0" h="1930" w="1393">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1" name="Google Shape;631;p36"/>
            <p:cNvSpPr/>
            <p:nvPr/>
          </p:nvSpPr>
          <p:spPr>
            <a:xfrm>
              <a:off x="3764775" y="1949775"/>
              <a:ext cx="63350" cy="42825"/>
            </a:xfrm>
            <a:custGeom>
              <a:rect b="b" l="l" r="r" t="t"/>
              <a:pathLst>
                <a:path extrusionOk="0" h="1713" w="2534">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2" name="Google Shape;632;p36"/>
            <p:cNvSpPr/>
            <p:nvPr/>
          </p:nvSpPr>
          <p:spPr>
            <a:xfrm>
              <a:off x="3736525" y="2834500"/>
              <a:ext cx="60500" cy="138400"/>
            </a:xfrm>
            <a:custGeom>
              <a:rect b="b" l="l" r="r" t="t"/>
              <a:pathLst>
                <a:path extrusionOk="0" h="5536" w="242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3" name="Google Shape;633;p36"/>
            <p:cNvSpPr/>
            <p:nvPr/>
          </p:nvSpPr>
          <p:spPr>
            <a:xfrm>
              <a:off x="3612125" y="2769175"/>
              <a:ext cx="152375" cy="124975"/>
            </a:xfrm>
            <a:custGeom>
              <a:rect b="b" l="l" r="r" t="t"/>
              <a:pathLst>
                <a:path extrusionOk="0" h="4999" w="6095">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4" name="Google Shape;634;p36"/>
            <p:cNvSpPr/>
            <p:nvPr/>
          </p:nvSpPr>
          <p:spPr>
            <a:xfrm>
              <a:off x="5438375" y="2512125"/>
              <a:ext cx="102725" cy="130975"/>
            </a:xfrm>
            <a:custGeom>
              <a:rect b="b" l="l" r="r" t="t"/>
              <a:pathLst>
                <a:path extrusionOk="0" h="5239" w="4109">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5" name="Google Shape;635;p36"/>
            <p:cNvSpPr/>
            <p:nvPr/>
          </p:nvSpPr>
          <p:spPr>
            <a:xfrm>
              <a:off x="4126250" y="2109550"/>
              <a:ext cx="111850" cy="65925"/>
            </a:xfrm>
            <a:custGeom>
              <a:rect b="b" l="l" r="r" t="t"/>
              <a:pathLst>
                <a:path extrusionOk="0" h="2637" w="4474">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6" name="Google Shape;636;p36"/>
            <p:cNvSpPr/>
            <p:nvPr/>
          </p:nvSpPr>
          <p:spPr>
            <a:xfrm>
              <a:off x="4004425" y="2087575"/>
              <a:ext cx="71075" cy="56800"/>
            </a:xfrm>
            <a:custGeom>
              <a:rect b="b" l="l" r="r" t="t"/>
              <a:pathLst>
                <a:path extrusionOk="0" h="2272" w="2843">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7" name="Google Shape;637;p36"/>
            <p:cNvSpPr/>
            <p:nvPr/>
          </p:nvSpPr>
          <p:spPr>
            <a:xfrm>
              <a:off x="4117700" y="1848775"/>
              <a:ext cx="158350" cy="104450"/>
            </a:xfrm>
            <a:custGeom>
              <a:rect b="b" l="l" r="r" t="t"/>
              <a:pathLst>
                <a:path extrusionOk="0" h="4178" w="6334">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8" name="Google Shape;638;p36"/>
            <p:cNvSpPr/>
            <p:nvPr/>
          </p:nvSpPr>
          <p:spPr>
            <a:xfrm>
              <a:off x="1953075" y="2692425"/>
              <a:ext cx="29125" cy="59375"/>
            </a:xfrm>
            <a:custGeom>
              <a:rect b="b" l="l" r="r" t="t"/>
              <a:pathLst>
                <a:path extrusionOk="0" h="2375" w="1165">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39" name="Google Shape;639;p36"/>
            <p:cNvSpPr/>
            <p:nvPr/>
          </p:nvSpPr>
          <p:spPr>
            <a:xfrm>
              <a:off x="2335100" y="3333800"/>
              <a:ext cx="250800" cy="297300"/>
            </a:xfrm>
            <a:custGeom>
              <a:rect b="b" l="l" r="r" t="t"/>
              <a:pathLst>
                <a:path extrusionOk="0" h="11892" w="10032">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0" name="Google Shape;640;p36"/>
            <p:cNvSpPr/>
            <p:nvPr/>
          </p:nvSpPr>
          <p:spPr>
            <a:xfrm>
              <a:off x="2242375" y="2993125"/>
              <a:ext cx="784625" cy="885325"/>
            </a:xfrm>
            <a:custGeom>
              <a:rect b="b" l="l" r="r" t="t"/>
              <a:pathLst>
                <a:path extrusionOk="0" h="35413" w="31385">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80709C"/>
                </a:solidFill>
                <a:latin typeface="Calibri"/>
                <a:ea typeface="Calibri"/>
                <a:cs typeface="Calibri"/>
                <a:sym typeface="Calibri"/>
              </a:endParaRPr>
            </a:p>
          </p:txBody>
        </p:sp>
        <p:sp>
          <p:nvSpPr>
            <p:cNvPr id="641" name="Google Shape;641;p36"/>
            <p:cNvSpPr/>
            <p:nvPr/>
          </p:nvSpPr>
          <p:spPr>
            <a:xfrm>
              <a:off x="6007825" y="2988575"/>
              <a:ext cx="23725" cy="32825"/>
            </a:xfrm>
            <a:custGeom>
              <a:rect b="b" l="l" r="r" t="t"/>
              <a:pathLst>
                <a:path extrusionOk="0" h="1313" w="949">
                  <a:moveTo>
                    <a:pt x="1" y="845"/>
                  </a:moveTo>
                  <a:lnTo>
                    <a:pt x="377" y="1313"/>
                  </a:lnTo>
                  <a:lnTo>
                    <a:pt x="537" y="993"/>
                  </a:lnTo>
                  <a:lnTo>
                    <a:pt x="925" y="1027"/>
                  </a:lnTo>
                  <a:lnTo>
                    <a:pt x="937" y="434"/>
                  </a:lnTo>
                  <a:lnTo>
                    <a:pt x="948" y="0"/>
                  </a:lnTo>
                  <a:lnTo>
                    <a:pt x="298" y="49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2" name="Google Shape;642;p36"/>
            <p:cNvSpPr/>
            <p:nvPr/>
          </p:nvSpPr>
          <p:spPr>
            <a:xfrm>
              <a:off x="5443775" y="2469900"/>
              <a:ext cx="64800" cy="36250"/>
            </a:xfrm>
            <a:custGeom>
              <a:rect b="b" l="l" r="r" t="t"/>
              <a:pathLst>
                <a:path extrusionOk="0" h="1450" w="2592">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3" name="Google Shape;643;p36"/>
            <p:cNvSpPr/>
            <p:nvPr/>
          </p:nvSpPr>
          <p:spPr>
            <a:xfrm>
              <a:off x="4109700" y="3512675"/>
              <a:ext cx="189175" cy="208300"/>
            </a:xfrm>
            <a:custGeom>
              <a:rect b="b" l="l" r="r" t="t"/>
              <a:pathLst>
                <a:path extrusionOk="0" h="8332" w="7567">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4" name="Google Shape;644;p36"/>
            <p:cNvSpPr/>
            <p:nvPr/>
          </p:nvSpPr>
          <p:spPr>
            <a:xfrm>
              <a:off x="4010425" y="2859325"/>
              <a:ext cx="258775" cy="201175"/>
            </a:xfrm>
            <a:custGeom>
              <a:rect b="b" l="l" r="r" t="t"/>
              <a:pathLst>
                <a:path extrusionOk="0" h="8047" w="10351">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5" name="Google Shape;645;p36"/>
            <p:cNvSpPr/>
            <p:nvPr/>
          </p:nvSpPr>
          <p:spPr>
            <a:xfrm>
              <a:off x="1465200" y="1347225"/>
              <a:ext cx="1519000" cy="811125"/>
            </a:xfrm>
            <a:custGeom>
              <a:rect b="b" l="l" r="r" t="t"/>
              <a:pathLst>
                <a:path extrusionOk="0" h="32445" w="6076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6" name="Google Shape;646;p36"/>
            <p:cNvSpPr/>
            <p:nvPr/>
          </p:nvSpPr>
          <p:spPr>
            <a:xfrm>
              <a:off x="3828675" y="2029950"/>
              <a:ext cx="78200" cy="45675"/>
            </a:xfrm>
            <a:custGeom>
              <a:rect b="b" l="l" r="r" t="t"/>
              <a:pathLst>
                <a:path extrusionOk="0" h="1827" w="3128">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7" name="Google Shape;647;p36"/>
            <p:cNvSpPr/>
            <p:nvPr/>
          </p:nvSpPr>
          <p:spPr>
            <a:xfrm>
              <a:off x="2331975" y="3510975"/>
              <a:ext cx="267625" cy="852800"/>
            </a:xfrm>
            <a:custGeom>
              <a:rect b="b" l="l" r="r" t="t"/>
              <a:pathLst>
                <a:path extrusionOk="0" h="34112" w="10705">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8" name="Google Shape;648;p36"/>
            <p:cNvSpPr/>
            <p:nvPr/>
          </p:nvSpPr>
          <p:spPr>
            <a:xfrm>
              <a:off x="5085725" y="1906425"/>
              <a:ext cx="1024275" cy="792875"/>
            </a:xfrm>
            <a:custGeom>
              <a:rect b="b" l="l" r="r" t="t"/>
              <a:pathLst>
                <a:path extrusionOk="0" h="31715" w="40971">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49" name="Google Shape;649;p36"/>
            <p:cNvSpPr/>
            <p:nvPr/>
          </p:nvSpPr>
          <p:spPr>
            <a:xfrm>
              <a:off x="3549350" y="2873300"/>
              <a:ext cx="120725" cy="140400"/>
            </a:xfrm>
            <a:custGeom>
              <a:rect b="b" l="l" r="r" t="t"/>
              <a:pathLst>
                <a:path extrusionOk="0" h="5616" w="4829">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0" name="Google Shape;650;p36"/>
            <p:cNvSpPr/>
            <p:nvPr/>
          </p:nvSpPr>
          <p:spPr>
            <a:xfrm>
              <a:off x="3891450" y="2820250"/>
              <a:ext cx="150950" cy="252800"/>
            </a:xfrm>
            <a:custGeom>
              <a:rect b="b" l="l" r="r" t="t"/>
              <a:pathLst>
                <a:path extrusionOk="0" h="10112" w="6038">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1" name="Google Shape;651;p36"/>
            <p:cNvSpPr/>
            <p:nvPr/>
          </p:nvSpPr>
          <p:spPr>
            <a:xfrm>
              <a:off x="3965050" y="2992850"/>
              <a:ext cx="381200" cy="420000"/>
            </a:xfrm>
            <a:custGeom>
              <a:rect b="b" l="l" r="r" t="t"/>
              <a:pathLst>
                <a:path extrusionOk="0" h="16800" w="15248">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2" name="Google Shape;652;p36"/>
            <p:cNvSpPr/>
            <p:nvPr/>
          </p:nvSpPr>
          <p:spPr>
            <a:xfrm>
              <a:off x="3943375" y="3027375"/>
              <a:ext cx="147525" cy="198875"/>
            </a:xfrm>
            <a:custGeom>
              <a:rect b="b" l="l" r="r" t="t"/>
              <a:pathLst>
                <a:path extrusionOk="0" h="7955" w="5901">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3" name="Google Shape;653;p36"/>
            <p:cNvSpPr/>
            <p:nvPr/>
          </p:nvSpPr>
          <p:spPr>
            <a:xfrm>
              <a:off x="2138250" y="2829950"/>
              <a:ext cx="242825" cy="379750"/>
            </a:xfrm>
            <a:custGeom>
              <a:rect b="b" l="l" r="r" t="t"/>
              <a:pathLst>
                <a:path extrusionOk="0" h="15190" w="9713">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4" name="Google Shape;654;p36"/>
            <p:cNvSpPr/>
            <p:nvPr/>
          </p:nvSpPr>
          <p:spPr>
            <a:xfrm>
              <a:off x="2008150" y="2857625"/>
              <a:ext cx="65650" cy="67625"/>
            </a:xfrm>
            <a:custGeom>
              <a:rect b="b" l="l" r="r" t="t"/>
              <a:pathLst>
                <a:path extrusionOk="0" h="2705" w="2626">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5" name="Google Shape;655;p36"/>
            <p:cNvSpPr/>
            <p:nvPr/>
          </p:nvSpPr>
          <p:spPr>
            <a:xfrm>
              <a:off x="2054075" y="2586000"/>
              <a:ext cx="207450" cy="75650"/>
            </a:xfrm>
            <a:custGeom>
              <a:rect b="b" l="l" r="r" t="t"/>
              <a:pathLst>
                <a:path extrusionOk="0" h="3026" w="8298">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6" name="Google Shape;656;p36"/>
            <p:cNvSpPr/>
            <p:nvPr/>
          </p:nvSpPr>
          <p:spPr>
            <a:xfrm>
              <a:off x="3933950" y="1957475"/>
              <a:ext cx="116425" cy="56525"/>
            </a:xfrm>
            <a:custGeom>
              <a:rect b="b" l="l" r="r" t="t"/>
              <a:pathLst>
                <a:path extrusionOk="0" h="2261" w="4657">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7" name="Google Shape;657;p36"/>
            <p:cNvSpPr/>
            <p:nvPr/>
          </p:nvSpPr>
          <p:spPr>
            <a:xfrm>
              <a:off x="3824100" y="1873900"/>
              <a:ext cx="156675" cy="167775"/>
            </a:xfrm>
            <a:custGeom>
              <a:rect b="b" l="l" r="r" t="t"/>
              <a:pathLst>
                <a:path extrusionOk="0" h="6711" w="6267">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8" name="Google Shape;658;p36"/>
            <p:cNvSpPr/>
            <p:nvPr/>
          </p:nvSpPr>
          <p:spPr>
            <a:xfrm>
              <a:off x="4551075" y="2824225"/>
              <a:ext cx="32550" cy="39975"/>
            </a:xfrm>
            <a:custGeom>
              <a:rect b="b" l="l" r="r" t="t"/>
              <a:pathLst>
                <a:path extrusionOk="0" h="1599" w="1302">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59" name="Google Shape;659;p36"/>
            <p:cNvSpPr/>
            <p:nvPr/>
          </p:nvSpPr>
          <p:spPr>
            <a:xfrm>
              <a:off x="3855200" y="1815675"/>
              <a:ext cx="77350" cy="62225"/>
            </a:xfrm>
            <a:custGeom>
              <a:rect b="b" l="l" r="r" t="t"/>
              <a:pathLst>
                <a:path extrusionOk="0" h="2489" w="3094">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0" name="Google Shape;660;p36"/>
            <p:cNvSpPr/>
            <p:nvPr/>
          </p:nvSpPr>
          <p:spPr>
            <a:xfrm>
              <a:off x="2301725" y="2660750"/>
              <a:ext cx="71625" cy="52250"/>
            </a:xfrm>
            <a:custGeom>
              <a:rect b="b" l="l" r="r" t="t"/>
              <a:pathLst>
                <a:path extrusionOk="0" h="2090" w="2865">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1" name="Google Shape;661;p36"/>
            <p:cNvSpPr/>
            <p:nvPr/>
          </p:nvSpPr>
          <p:spPr>
            <a:xfrm>
              <a:off x="3553075" y="2269025"/>
              <a:ext cx="402875" cy="410600"/>
            </a:xfrm>
            <a:custGeom>
              <a:rect b="b" l="l" r="r" t="t"/>
              <a:pathLst>
                <a:path extrusionOk="0" h="16424" w="16115">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2" name="Google Shape;662;p36"/>
            <p:cNvSpPr/>
            <p:nvPr/>
          </p:nvSpPr>
          <p:spPr>
            <a:xfrm>
              <a:off x="2098875" y="3081000"/>
              <a:ext cx="114725" cy="143550"/>
            </a:xfrm>
            <a:custGeom>
              <a:rect b="b" l="l" r="r" t="t"/>
              <a:pathLst>
                <a:path extrusionOk="0" h="5742" w="4589">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3" name="Google Shape;663;p36"/>
            <p:cNvSpPr/>
            <p:nvPr/>
          </p:nvSpPr>
          <p:spPr>
            <a:xfrm>
              <a:off x="4196425" y="2395425"/>
              <a:ext cx="248250" cy="217700"/>
            </a:xfrm>
            <a:custGeom>
              <a:rect b="b" l="l" r="r" t="t"/>
              <a:pathLst>
                <a:path extrusionOk="0" h="8708" w="993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4" name="Google Shape;664;p36"/>
            <p:cNvSpPr/>
            <p:nvPr/>
          </p:nvSpPr>
          <p:spPr>
            <a:xfrm>
              <a:off x="4442375" y="2703850"/>
              <a:ext cx="136400" cy="125550"/>
            </a:xfrm>
            <a:custGeom>
              <a:rect b="b" l="l" r="r" t="t"/>
              <a:pathLst>
                <a:path extrusionOk="0" h="5022" w="5456">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5" name="Google Shape;665;p36"/>
            <p:cNvSpPr/>
            <p:nvPr/>
          </p:nvSpPr>
          <p:spPr>
            <a:xfrm>
              <a:off x="4098000" y="1776025"/>
              <a:ext cx="76500" cy="44825"/>
            </a:xfrm>
            <a:custGeom>
              <a:rect b="b" l="l" r="r" t="t"/>
              <a:pathLst>
                <a:path extrusionOk="0" h="1793" w="306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6" name="Google Shape;666;p36"/>
            <p:cNvSpPr/>
            <p:nvPr/>
          </p:nvSpPr>
          <p:spPr>
            <a:xfrm>
              <a:off x="4380175" y="2772875"/>
              <a:ext cx="296175" cy="261650"/>
            </a:xfrm>
            <a:custGeom>
              <a:rect b="b" l="l" r="r" t="t"/>
              <a:pathLst>
                <a:path extrusionOk="0" h="10466" w="11847">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7" name="Google Shape;667;p36"/>
            <p:cNvSpPr/>
            <p:nvPr/>
          </p:nvSpPr>
          <p:spPr>
            <a:xfrm>
              <a:off x="4022100" y="1565475"/>
              <a:ext cx="189775" cy="205450"/>
            </a:xfrm>
            <a:custGeom>
              <a:rect b="b" l="l" r="r" t="t"/>
              <a:pathLst>
                <a:path extrusionOk="0" h="8218" w="7591">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8" name="Google Shape;668;p36"/>
            <p:cNvSpPr/>
            <p:nvPr/>
          </p:nvSpPr>
          <p:spPr>
            <a:xfrm>
              <a:off x="7224100" y="3476725"/>
              <a:ext cx="63625" cy="50250"/>
            </a:xfrm>
            <a:custGeom>
              <a:rect b="b" l="l" r="r" t="t"/>
              <a:pathLst>
                <a:path extrusionOk="0" h="2010" w="2545">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69" name="Google Shape;669;p36"/>
            <p:cNvSpPr/>
            <p:nvPr/>
          </p:nvSpPr>
          <p:spPr>
            <a:xfrm>
              <a:off x="3897425" y="3059625"/>
              <a:ext cx="113300" cy="142950"/>
            </a:xfrm>
            <a:custGeom>
              <a:rect b="b" l="l" r="r" t="t"/>
              <a:pathLst>
                <a:path extrusionOk="0" h="5718" w="4532">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0" name="Google Shape;670;p36"/>
            <p:cNvSpPr/>
            <p:nvPr/>
          </p:nvSpPr>
          <p:spPr>
            <a:xfrm>
              <a:off x="3593575" y="1796275"/>
              <a:ext cx="156375" cy="186625"/>
            </a:xfrm>
            <a:custGeom>
              <a:rect b="b" l="l" r="r" t="t"/>
              <a:pathLst>
                <a:path extrusionOk="0" h="7465" w="6255">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1" name="Google Shape;671;p36"/>
            <p:cNvSpPr/>
            <p:nvPr/>
          </p:nvSpPr>
          <p:spPr>
            <a:xfrm>
              <a:off x="4445800" y="2124375"/>
              <a:ext cx="131825" cy="54825"/>
            </a:xfrm>
            <a:custGeom>
              <a:rect b="b" l="l" r="r" t="t"/>
              <a:pathLst>
                <a:path extrusionOk="0" h="2193" w="5273">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2" name="Google Shape;672;p36"/>
            <p:cNvSpPr/>
            <p:nvPr/>
          </p:nvSpPr>
          <p:spPr>
            <a:xfrm>
              <a:off x="3656350" y="2860475"/>
              <a:ext cx="85900" cy="144950"/>
            </a:xfrm>
            <a:custGeom>
              <a:rect b="b" l="l" r="r" t="t"/>
              <a:pathLst>
                <a:path extrusionOk="0" h="5798" w="3436">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3" name="Google Shape;673;p36"/>
            <p:cNvSpPr/>
            <p:nvPr/>
          </p:nvSpPr>
          <p:spPr>
            <a:xfrm>
              <a:off x="3419550" y="2826525"/>
              <a:ext cx="145250" cy="119850"/>
            </a:xfrm>
            <a:custGeom>
              <a:rect b="b" l="l" r="r" t="t"/>
              <a:pathLst>
                <a:path extrusionOk="0" h="4794" w="581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4" name="Google Shape;674;p36"/>
            <p:cNvSpPr/>
            <p:nvPr/>
          </p:nvSpPr>
          <p:spPr>
            <a:xfrm>
              <a:off x="3386450" y="2797425"/>
              <a:ext cx="59650" cy="16850"/>
            </a:xfrm>
            <a:custGeom>
              <a:rect b="b" l="l" r="r" t="t"/>
              <a:pathLst>
                <a:path extrusionOk="0" h="674" w="2386">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5" name="Google Shape;675;p36"/>
            <p:cNvSpPr/>
            <p:nvPr/>
          </p:nvSpPr>
          <p:spPr>
            <a:xfrm>
              <a:off x="3389300" y="2825675"/>
              <a:ext cx="59375" cy="35950"/>
            </a:xfrm>
            <a:custGeom>
              <a:rect b="b" l="l" r="r" t="t"/>
              <a:pathLst>
                <a:path extrusionOk="0" h="1438" w="2375">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6" name="Google Shape;676;p36"/>
            <p:cNvSpPr/>
            <p:nvPr/>
          </p:nvSpPr>
          <p:spPr>
            <a:xfrm>
              <a:off x="3907700" y="3060175"/>
              <a:ext cx="39675" cy="28850"/>
            </a:xfrm>
            <a:custGeom>
              <a:rect b="b" l="l" r="r" t="t"/>
              <a:pathLst>
                <a:path extrusionOk="0" h="1154" w="1587">
                  <a:moveTo>
                    <a:pt x="1587" y="24"/>
                  </a:moveTo>
                  <a:lnTo>
                    <a:pt x="275" y="1"/>
                  </a:lnTo>
                  <a:lnTo>
                    <a:pt x="1" y="1028"/>
                  </a:lnTo>
                  <a:lnTo>
                    <a:pt x="149" y="1153"/>
                  </a:lnTo>
                  <a:lnTo>
                    <a:pt x="423" y="1119"/>
                  </a:lnTo>
                  <a:lnTo>
                    <a:pt x="1587" y="111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7" name="Google Shape;677;p36"/>
            <p:cNvSpPr/>
            <p:nvPr/>
          </p:nvSpPr>
          <p:spPr>
            <a:xfrm>
              <a:off x="4094300" y="2162625"/>
              <a:ext cx="123275" cy="157225"/>
            </a:xfrm>
            <a:custGeom>
              <a:rect b="b" l="l" r="r" t="t"/>
              <a:pathLst>
                <a:path extrusionOk="0" h="6289" w="4931">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8" name="Google Shape;678;p36"/>
            <p:cNvSpPr/>
            <p:nvPr/>
          </p:nvSpPr>
          <p:spPr>
            <a:xfrm>
              <a:off x="2778475" y="1342375"/>
              <a:ext cx="794300" cy="424550"/>
            </a:xfrm>
            <a:custGeom>
              <a:rect b="b" l="l" r="r" t="t"/>
              <a:pathLst>
                <a:path extrusionOk="0" h="16982" w="31772">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79" name="Google Shape;679;p36"/>
            <p:cNvSpPr/>
            <p:nvPr/>
          </p:nvSpPr>
          <p:spPr>
            <a:xfrm>
              <a:off x="1890025" y="2707825"/>
              <a:ext cx="82475" cy="92750"/>
            </a:xfrm>
            <a:custGeom>
              <a:rect b="b" l="l" r="r" t="t"/>
              <a:pathLst>
                <a:path extrusionOk="0" h="3710" w="3299">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0" name="Google Shape;680;p36"/>
            <p:cNvSpPr/>
            <p:nvPr/>
          </p:nvSpPr>
          <p:spPr>
            <a:xfrm>
              <a:off x="2492600" y="2922100"/>
              <a:ext cx="95875" cy="161225"/>
            </a:xfrm>
            <a:custGeom>
              <a:rect b="b" l="l" r="r" t="t"/>
              <a:pathLst>
                <a:path extrusionOk="0" h="6449" w="3835">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1" name="Google Shape;681;p36"/>
            <p:cNvSpPr/>
            <p:nvPr/>
          </p:nvSpPr>
          <p:spPr>
            <a:xfrm>
              <a:off x="1947100" y="2748925"/>
              <a:ext cx="124400" cy="68775"/>
            </a:xfrm>
            <a:custGeom>
              <a:rect b="b" l="l" r="r" t="t"/>
              <a:pathLst>
                <a:path extrusionOk="0" h="2751" w="4976">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2" name="Google Shape;682;p36"/>
            <p:cNvSpPr/>
            <p:nvPr/>
          </p:nvSpPr>
          <p:spPr>
            <a:xfrm>
              <a:off x="3966475" y="2059325"/>
              <a:ext cx="102725" cy="88475"/>
            </a:xfrm>
            <a:custGeom>
              <a:rect b="b" l="l" r="r" t="t"/>
              <a:pathLst>
                <a:path extrusionOk="0" h="3539" w="4109">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3" name="Google Shape;683;p36"/>
            <p:cNvSpPr/>
            <p:nvPr/>
          </p:nvSpPr>
          <p:spPr>
            <a:xfrm>
              <a:off x="2251225" y="2660475"/>
              <a:ext cx="58225" cy="42525"/>
            </a:xfrm>
            <a:custGeom>
              <a:rect b="b" l="l" r="r" t="t"/>
              <a:pathLst>
                <a:path extrusionOk="0" h="1701" w="2329">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4" name="Google Shape;684;p36"/>
            <p:cNvSpPr/>
            <p:nvPr/>
          </p:nvSpPr>
          <p:spPr>
            <a:xfrm>
              <a:off x="4009275" y="2012550"/>
              <a:ext cx="113000" cy="63350"/>
            </a:xfrm>
            <a:custGeom>
              <a:rect b="b" l="l" r="r" t="t"/>
              <a:pathLst>
                <a:path extrusionOk="0" h="2534" w="452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5" name="Google Shape;685;p36"/>
            <p:cNvSpPr/>
            <p:nvPr/>
          </p:nvSpPr>
          <p:spPr>
            <a:xfrm>
              <a:off x="5628375" y="2987725"/>
              <a:ext cx="917850" cy="359500"/>
            </a:xfrm>
            <a:custGeom>
              <a:rect b="b" l="l" r="r" t="t"/>
              <a:pathLst>
                <a:path extrusionOk="0" h="14380" w="36714">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6" name="Google Shape;686;p36"/>
            <p:cNvSpPr/>
            <p:nvPr/>
          </p:nvSpPr>
          <p:spPr>
            <a:xfrm>
              <a:off x="5054350" y="2306700"/>
              <a:ext cx="552950" cy="624825"/>
            </a:xfrm>
            <a:custGeom>
              <a:rect b="b" l="l" r="r" t="t"/>
              <a:pathLst>
                <a:path extrusionOk="0" h="24993" w="22118">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7" name="Google Shape;687;p36"/>
            <p:cNvSpPr/>
            <p:nvPr/>
          </p:nvSpPr>
          <p:spPr>
            <a:xfrm>
              <a:off x="3550225" y="1870750"/>
              <a:ext cx="68775" cy="74775"/>
            </a:xfrm>
            <a:custGeom>
              <a:rect b="b" l="l" r="r" t="t"/>
              <a:pathLst>
                <a:path extrusionOk="0" h="2991" w="2751">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8" name="Google Shape;688;p36"/>
            <p:cNvSpPr/>
            <p:nvPr/>
          </p:nvSpPr>
          <p:spPr>
            <a:xfrm>
              <a:off x="4538525" y="2209700"/>
              <a:ext cx="412575" cy="333525"/>
            </a:xfrm>
            <a:custGeom>
              <a:rect b="b" l="l" r="r" t="t"/>
              <a:pathLst>
                <a:path extrusionOk="0" h="13341" w="16503">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89" name="Google Shape;689;p36"/>
            <p:cNvSpPr/>
            <p:nvPr/>
          </p:nvSpPr>
          <p:spPr>
            <a:xfrm>
              <a:off x="4458925" y="2262750"/>
              <a:ext cx="197150" cy="189200"/>
            </a:xfrm>
            <a:custGeom>
              <a:rect b="b" l="l" r="r" t="t"/>
              <a:pathLst>
                <a:path extrusionOk="0" h="7568" w="7886">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0" name="Google Shape;690;p36"/>
            <p:cNvSpPr/>
            <p:nvPr/>
          </p:nvSpPr>
          <p:spPr>
            <a:xfrm>
              <a:off x="3353350" y="1635650"/>
              <a:ext cx="161225" cy="60525"/>
            </a:xfrm>
            <a:custGeom>
              <a:rect b="b" l="l" r="r" t="t"/>
              <a:pathLst>
                <a:path extrusionOk="0" h="2421" w="6449">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1" name="Google Shape;691;p36"/>
            <p:cNvSpPr/>
            <p:nvPr/>
          </p:nvSpPr>
          <p:spPr>
            <a:xfrm>
              <a:off x="4377875" y="2357200"/>
              <a:ext cx="26000" cy="85600"/>
            </a:xfrm>
            <a:custGeom>
              <a:rect b="b" l="l" r="r" t="t"/>
              <a:pathLst>
                <a:path extrusionOk="0" h="3424" w="104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2" name="Google Shape;692;p36"/>
            <p:cNvSpPr/>
            <p:nvPr/>
          </p:nvSpPr>
          <p:spPr>
            <a:xfrm>
              <a:off x="3842650" y="2045925"/>
              <a:ext cx="219725" cy="234550"/>
            </a:xfrm>
            <a:custGeom>
              <a:rect b="b" l="l" r="r" t="t"/>
              <a:pathLst>
                <a:path extrusionOk="0" h="9382" w="8789">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3" name="Google Shape;693;p36"/>
            <p:cNvSpPr/>
            <p:nvPr/>
          </p:nvSpPr>
          <p:spPr>
            <a:xfrm>
              <a:off x="2174750" y="2691850"/>
              <a:ext cx="41400" cy="18575"/>
            </a:xfrm>
            <a:custGeom>
              <a:rect b="b" l="l" r="r" t="t"/>
              <a:pathLst>
                <a:path extrusionOk="0" h="743" w="1656">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4" name="Google Shape;694;p36"/>
            <p:cNvSpPr/>
            <p:nvPr/>
          </p:nvSpPr>
          <p:spPr>
            <a:xfrm>
              <a:off x="4394425" y="2355200"/>
              <a:ext cx="75350" cy="94450"/>
            </a:xfrm>
            <a:custGeom>
              <a:rect b="b" l="l" r="r" t="t"/>
              <a:pathLst>
                <a:path extrusionOk="0" h="3778" w="3014">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5" name="Google Shape;695;p36"/>
            <p:cNvSpPr/>
            <p:nvPr/>
          </p:nvSpPr>
          <p:spPr>
            <a:xfrm>
              <a:off x="6182725" y="2080450"/>
              <a:ext cx="189475" cy="327850"/>
            </a:xfrm>
            <a:custGeom>
              <a:rect b="b" l="l" r="r" t="t"/>
              <a:pathLst>
                <a:path extrusionOk="0" h="13114" w="7579">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6" name="Google Shape;696;p36"/>
            <p:cNvSpPr/>
            <p:nvPr/>
          </p:nvSpPr>
          <p:spPr>
            <a:xfrm>
              <a:off x="4538525" y="1865050"/>
              <a:ext cx="710700" cy="323275"/>
            </a:xfrm>
            <a:custGeom>
              <a:rect b="b" l="l" r="r" t="t"/>
              <a:pathLst>
                <a:path extrusionOk="0" h="12931" w="28428">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7" name="Google Shape;697;p36"/>
            <p:cNvSpPr/>
            <p:nvPr/>
          </p:nvSpPr>
          <p:spPr>
            <a:xfrm>
              <a:off x="4400700" y="2987150"/>
              <a:ext cx="158675" cy="231125"/>
            </a:xfrm>
            <a:custGeom>
              <a:rect b="b" l="l" r="r" t="t"/>
              <a:pathLst>
                <a:path extrusionOk="0" h="9245" w="6347">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8" name="Google Shape;698;p36"/>
            <p:cNvSpPr/>
            <p:nvPr/>
          </p:nvSpPr>
          <p:spPr>
            <a:xfrm>
              <a:off x="5005550" y="2130100"/>
              <a:ext cx="179775" cy="89325"/>
            </a:xfrm>
            <a:custGeom>
              <a:rect b="b" l="l" r="r" t="t"/>
              <a:pathLst>
                <a:path extrusionOk="0" h="3573" w="7191">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699" name="Google Shape;699;p36"/>
            <p:cNvSpPr/>
            <p:nvPr/>
          </p:nvSpPr>
          <p:spPr>
            <a:xfrm>
              <a:off x="5756200" y="2781725"/>
              <a:ext cx="105000" cy="92475"/>
            </a:xfrm>
            <a:custGeom>
              <a:rect b="b" l="l" r="r" t="t"/>
              <a:pathLst>
                <a:path extrusionOk="0" h="3699" w="420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0" name="Google Shape;700;p36"/>
            <p:cNvSpPr/>
            <p:nvPr/>
          </p:nvSpPr>
          <p:spPr>
            <a:xfrm>
              <a:off x="6077175" y="2234525"/>
              <a:ext cx="84175" cy="97575"/>
            </a:xfrm>
            <a:custGeom>
              <a:rect b="b" l="l" r="r" t="t"/>
              <a:pathLst>
                <a:path extrusionOk="0" h="3903" w="3367">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1" name="Google Shape;701;p36"/>
            <p:cNvSpPr/>
            <p:nvPr/>
          </p:nvSpPr>
          <p:spPr>
            <a:xfrm>
              <a:off x="4620100" y="2429950"/>
              <a:ext cx="37125" cy="35125"/>
            </a:xfrm>
            <a:custGeom>
              <a:rect b="b" l="l" r="r" t="t"/>
              <a:pathLst>
                <a:path extrusionOk="0" h="1405" w="1485">
                  <a:moveTo>
                    <a:pt x="982" y="80"/>
                  </a:moveTo>
                  <a:lnTo>
                    <a:pt x="457" y="0"/>
                  </a:lnTo>
                  <a:lnTo>
                    <a:pt x="1" y="879"/>
                  </a:lnTo>
                  <a:lnTo>
                    <a:pt x="697" y="959"/>
                  </a:lnTo>
                  <a:lnTo>
                    <a:pt x="937" y="1404"/>
                  </a:lnTo>
                  <a:lnTo>
                    <a:pt x="1485" y="1370"/>
                  </a:lnTo>
                  <a:lnTo>
                    <a:pt x="1142" y="685"/>
                  </a:lnTo>
                  <a:lnTo>
                    <a:pt x="1176" y="48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2" name="Google Shape;702;p36"/>
            <p:cNvSpPr/>
            <p:nvPr/>
          </p:nvSpPr>
          <p:spPr>
            <a:xfrm>
              <a:off x="5691150" y="2602275"/>
              <a:ext cx="164075" cy="194600"/>
            </a:xfrm>
            <a:custGeom>
              <a:rect b="b" l="l" r="r" t="t"/>
              <a:pathLst>
                <a:path extrusionOk="0" h="7784" w="6563">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3" name="Google Shape;703;p36"/>
            <p:cNvSpPr/>
            <p:nvPr/>
          </p:nvSpPr>
          <p:spPr>
            <a:xfrm>
              <a:off x="4390150" y="2326375"/>
              <a:ext cx="25125" cy="35125"/>
            </a:xfrm>
            <a:custGeom>
              <a:rect b="b" l="l" r="r" t="t"/>
              <a:pathLst>
                <a:path extrusionOk="0" h="1405" w="1005">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4" name="Google Shape;704;p36"/>
            <p:cNvSpPr/>
            <p:nvPr/>
          </p:nvSpPr>
          <p:spPr>
            <a:xfrm>
              <a:off x="3492575" y="2918100"/>
              <a:ext cx="77925" cy="95325"/>
            </a:xfrm>
            <a:custGeom>
              <a:rect b="b" l="l" r="r" t="t"/>
              <a:pathLst>
                <a:path extrusionOk="0" h="3813" w="3117">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5" name="Google Shape;705;p36"/>
            <p:cNvSpPr/>
            <p:nvPr/>
          </p:nvSpPr>
          <p:spPr>
            <a:xfrm>
              <a:off x="3902575" y="2360625"/>
              <a:ext cx="311000" cy="307300"/>
            </a:xfrm>
            <a:custGeom>
              <a:rect b="b" l="l" r="r" t="t"/>
              <a:pathLst>
                <a:path extrusionOk="0" h="12292" w="1244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6" name="Google Shape;706;p36"/>
            <p:cNvSpPr/>
            <p:nvPr/>
          </p:nvSpPr>
          <p:spPr>
            <a:xfrm>
              <a:off x="5313675" y="2889275"/>
              <a:ext cx="42550" cy="87625"/>
            </a:xfrm>
            <a:custGeom>
              <a:rect b="b" l="l" r="r" t="t"/>
              <a:pathLst>
                <a:path extrusionOk="0" h="3505" w="1702">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7" name="Google Shape;707;p36"/>
            <p:cNvSpPr/>
            <p:nvPr/>
          </p:nvSpPr>
          <p:spPr>
            <a:xfrm>
              <a:off x="4240950" y="3762025"/>
              <a:ext cx="45950" cy="45400"/>
            </a:xfrm>
            <a:custGeom>
              <a:rect b="b" l="l" r="r" t="t"/>
              <a:pathLst>
                <a:path extrusionOk="0" h="1816" w="1838">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8" name="Google Shape;708;p36"/>
            <p:cNvSpPr/>
            <p:nvPr/>
          </p:nvSpPr>
          <p:spPr>
            <a:xfrm>
              <a:off x="4070900" y="1843925"/>
              <a:ext cx="94750" cy="52825"/>
            </a:xfrm>
            <a:custGeom>
              <a:rect b="b" l="l" r="r" t="t"/>
              <a:pathLst>
                <a:path extrusionOk="0" h="2113" w="379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09" name="Google Shape;709;p36"/>
            <p:cNvSpPr/>
            <p:nvPr/>
          </p:nvSpPr>
          <p:spPr>
            <a:xfrm>
              <a:off x="3820400" y="1979175"/>
              <a:ext cx="9725" cy="15125"/>
            </a:xfrm>
            <a:custGeom>
              <a:rect b="b" l="l" r="r" t="t"/>
              <a:pathLst>
                <a:path extrusionOk="0" h="605" w="389">
                  <a:moveTo>
                    <a:pt x="366" y="594"/>
                  </a:moveTo>
                  <a:lnTo>
                    <a:pt x="389" y="206"/>
                  </a:lnTo>
                  <a:lnTo>
                    <a:pt x="252" y="0"/>
                  </a:lnTo>
                  <a:lnTo>
                    <a:pt x="58" y="34"/>
                  </a:lnTo>
                  <a:lnTo>
                    <a:pt x="1" y="536"/>
                  </a:lnTo>
                  <a:lnTo>
                    <a:pt x="160" y="60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0" name="Google Shape;710;p36"/>
            <p:cNvSpPr/>
            <p:nvPr/>
          </p:nvSpPr>
          <p:spPr>
            <a:xfrm>
              <a:off x="4068900" y="1810550"/>
              <a:ext cx="119275" cy="49950"/>
            </a:xfrm>
            <a:custGeom>
              <a:rect b="b" l="l" r="r" t="t"/>
              <a:pathLst>
                <a:path extrusionOk="0" h="1998" w="4771">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1" name="Google Shape;711;p36"/>
            <p:cNvSpPr/>
            <p:nvPr/>
          </p:nvSpPr>
          <p:spPr>
            <a:xfrm>
              <a:off x="3387025" y="2300700"/>
              <a:ext cx="313000" cy="325550"/>
            </a:xfrm>
            <a:custGeom>
              <a:rect b="b" l="l" r="r" t="t"/>
              <a:pathLst>
                <a:path extrusionOk="0" h="13022" w="1252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2" name="Google Shape;712;p36"/>
            <p:cNvSpPr/>
            <p:nvPr/>
          </p:nvSpPr>
          <p:spPr>
            <a:xfrm>
              <a:off x="4189875" y="2015975"/>
              <a:ext cx="65925" cy="65925"/>
            </a:xfrm>
            <a:custGeom>
              <a:rect b="b" l="l" r="r" t="t"/>
              <a:pathLst>
                <a:path extrusionOk="0" h="2637" w="2637">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3" name="Google Shape;713;p36"/>
            <p:cNvSpPr/>
            <p:nvPr/>
          </p:nvSpPr>
          <p:spPr>
            <a:xfrm>
              <a:off x="4569600" y="3385425"/>
              <a:ext cx="153250" cy="307875"/>
            </a:xfrm>
            <a:custGeom>
              <a:rect b="b" l="l" r="r" t="t"/>
              <a:pathLst>
                <a:path extrusionOk="0" h="12315" w="613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4" name="Google Shape;714;p36"/>
            <p:cNvSpPr/>
            <p:nvPr/>
          </p:nvSpPr>
          <p:spPr>
            <a:xfrm>
              <a:off x="1486900" y="2369750"/>
              <a:ext cx="529250" cy="412575"/>
            </a:xfrm>
            <a:custGeom>
              <a:rect b="b" l="l" r="r" t="t"/>
              <a:pathLst>
                <a:path extrusionOk="0" h="16503" w="2117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5" name="Google Shape;715;p36"/>
            <p:cNvSpPr/>
            <p:nvPr/>
          </p:nvSpPr>
          <p:spPr>
            <a:xfrm>
              <a:off x="4096575" y="2151500"/>
              <a:ext cx="45950" cy="32825"/>
            </a:xfrm>
            <a:custGeom>
              <a:rect b="b" l="l" r="r" t="t"/>
              <a:pathLst>
                <a:path extrusionOk="0" h="1313" w="1838">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6" name="Google Shape;716;p36"/>
            <p:cNvSpPr/>
            <p:nvPr/>
          </p:nvSpPr>
          <p:spPr>
            <a:xfrm>
              <a:off x="3479450" y="2545500"/>
              <a:ext cx="326425" cy="337525"/>
            </a:xfrm>
            <a:custGeom>
              <a:rect b="b" l="l" r="r" t="t"/>
              <a:pathLst>
                <a:path extrusionOk="0" h="13501" w="13057">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7" name="Google Shape;717;p36"/>
            <p:cNvSpPr/>
            <p:nvPr/>
          </p:nvSpPr>
          <p:spPr>
            <a:xfrm>
              <a:off x="5533650" y="2469325"/>
              <a:ext cx="174925" cy="417425"/>
            </a:xfrm>
            <a:custGeom>
              <a:rect b="b" l="l" r="r" t="t"/>
              <a:pathLst>
                <a:path extrusionOk="0" h="16697" w="6997">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8" name="Google Shape;718;p36"/>
            <p:cNvSpPr/>
            <p:nvPr/>
          </p:nvSpPr>
          <p:spPr>
            <a:xfrm>
              <a:off x="4057775" y="2124950"/>
              <a:ext cx="33400" cy="36275"/>
            </a:xfrm>
            <a:custGeom>
              <a:rect b="b" l="l" r="r" t="t"/>
              <a:pathLst>
                <a:path extrusionOk="0" h="1451" w="1336">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19" name="Google Shape;719;p36"/>
            <p:cNvSpPr/>
            <p:nvPr/>
          </p:nvSpPr>
          <p:spPr>
            <a:xfrm>
              <a:off x="5255200" y="1937225"/>
              <a:ext cx="593450" cy="230275"/>
            </a:xfrm>
            <a:custGeom>
              <a:rect b="b" l="l" r="r" t="t"/>
              <a:pathLst>
                <a:path extrusionOk="0" h="9211" w="23738">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0" name="Google Shape;720;p36"/>
            <p:cNvSpPr/>
            <p:nvPr/>
          </p:nvSpPr>
          <p:spPr>
            <a:xfrm>
              <a:off x="4320550" y="3346350"/>
              <a:ext cx="210275" cy="372625"/>
            </a:xfrm>
            <a:custGeom>
              <a:rect b="b" l="l" r="r" t="t"/>
              <a:pathLst>
                <a:path extrusionOk="0" h="14905" w="8411">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1" name="Google Shape;721;p36"/>
            <p:cNvSpPr/>
            <p:nvPr/>
          </p:nvSpPr>
          <p:spPr>
            <a:xfrm>
              <a:off x="3386175" y="2490425"/>
              <a:ext cx="239400" cy="290175"/>
            </a:xfrm>
            <a:custGeom>
              <a:rect b="b" l="l" r="r" t="t"/>
              <a:pathLst>
                <a:path extrusionOk="0" h="11607" w="9576">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2" name="Google Shape;722;p36"/>
            <p:cNvSpPr/>
            <p:nvPr/>
          </p:nvSpPr>
          <p:spPr>
            <a:xfrm>
              <a:off x="4371050" y="3321525"/>
              <a:ext cx="59350" cy="172050"/>
            </a:xfrm>
            <a:custGeom>
              <a:rect b="b" l="l" r="r" t="t"/>
              <a:pathLst>
                <a:path extrusionOk="0" h="6882" w="2374">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3" name="Google Shape;723;p36"/>
            <p:cNvSpPr/>
            <p:nvPr/>
          </p:nvSpPr>
          <p:spPr>
            <a:xfrm>
              <a:off x="5723100" y="2954900"/>
              <a:ext cx="383475" cy="139550"/>
            </a:xfrm>
            <a:custGeom>
              <a:rect b="b" l="l" r="r" t="t"/>
              <a:pathLst>
                <a:path extrusionOk="0" h="5582" w="15339">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4" name="Google Shape;724;p36"/>
            <p:cNvSpPr/>
            <p:nvPr/>
          </p:nvSpPr>
          <p:spPr>
            <a:xfrm>
              <a:off x="3953650" y="3496700"/>
              <a:ext cx="263350" cy="274775"/>
            </a:xfrm>
            <a:custGeom>
              <a:rect b="b" l="l" r="r" t="t"/>
              <a:pathLst>
                <a:path extrusionOk="0" h="10991" w="10534">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5" name="Google Shape;725;p36"/>
            <p:cNvSpPr/>
            <p:nvPr/>
          </p:nvSpPr>
          <p:spPr>
            <a:xfrm>
              <a:off x="3727100" y="2579450"/>
              <a:ext cx="307025" cy="268200"/>
            </a:xfrm>
            <a:custGeom>
              <a:rect b="b" l="l" r="r" t="t"/>
              <a:pathLst>
                <a:path extrusionOk="0" h="10728" w="12281">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6" name="Google Shape;726;p36"/>
            <p:cNvSpPr/>
            <p:nvPr/>
          </p:nvSpPr>
          <p:spPr>
            <a:xfrm>
              <a:off x="3775325" y="2797425"/>
              <a:ext cx="236250" cy="218550"/>
            </a:xfrm>
            <a:custGeom>
              <a:rect b="b" l="l" r="r" t="t"/>
              <a:pathLst>
                <a:path extrusionOk="0" h="8742" w="945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7" name="Google Shape;727;p36"/>
            <p:cNvSpPr/>
            <p:nvPr/>
          </p:nvSpPr>
          <p:spPr>
            <a:xfrm>
              <a:off x="1977050" y="2771450"/>
              <a:ext cx="94450" cy="97325"/>
            </a:xfrm>
            <a:custGeom>
              <a:rect b="b" l="l" r="r" t="t"/>
              <a:pathLst>
                <a:path extrusionOk="0" h="3893" w="3778">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8" name="Google Shape;728;p36"/>
            <p:cNvSpPr/>
            <p:nvPr/>
          </p:nvSpPr>
          <p:spPr>
            <a:xfrm>
              <a:off x="3778450" y="1905550"/>
              <a:ext cx="63375" cy="58800"/>
            </a:xfrm>
            <a:custGeom>
              <a:rect b="b" l="l" r="r" t="t"/>
              <a:pathLst>
                <a:path extrusionOk="0" h="2352" w="2535">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29" name="Google Shape;729;p36"/>
            <p:cNvSpPr/>
            <p:nvPr/>
          </p:nvSpPr>
          <p:spPr>
            <a:xfrm>
              <a:off x="3799850" y="1383450"/>
              <a:ext cx="372075" cy="424550"/>
            </a:xfrm>
            <a:custGeom>
              <a:rect b="b" l="l" r="r" t="t"/>
              <a:pathLst>
                <a:path extrusionOk="0" h="16982" w="14883">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0" name="Google Shape;730;p36"/>
            <p:cNvSpPr/>
            <p:nvPr/>
          </p:nvSpPr>
          <p:spPr>
            <a:xfrm>
              <a:off x="5268050" y="2421950"/>
              <a:ext cx="165500" cy="91050"/>
            </a:xfrm>
            <a:custGeom>
              <a:rect b="b" l="l" r="r" t="t"/>
              <a:pathLst>
                <a:path extrusionOk="0" h="3642" w="662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1" name="Google Shape;731;p36"/>
            <p:cNvSpPr/>
            <p:nvPr/>
          </p:nvSpPr>
          <p:spPr>
            <a:xfrm>
              <a:off x="6693125" y="3893550"/>
              <a:ext cx="362375" cy="274500"/>
            </a:xfrm>
            <a:custGeom>
              <a:rect b="b" l="l" r="r" t="t"/>
              <a:pathLst>
                <a:path extrusionOk="0" h="10980" w="14495">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2" name="Google Shape;732;p36"/>
            <p:cNvSpPr/>
            <p:nvPr/>
          </p:nvSpPr>
          <p:spPr>
            <a:xfrm>
              <a:off x="4746775" y="2513250"/>
              <a:ext cx="147250" cy="221150"/>
            </a:xfrm>
            <a:custGeom>
              <a:rect b="b" l="l" r="r" t="t"/>
              <a:pathLst>
                <a:path extrusionOk="0" h="8846" w="589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3" name="Google Shape;733;p36"/>
            <p:cNvSpPr/>
            <p:nvPr/>
          </p:nvSpPr>
          <p:spPr>
            <a:xfrm>
              <a:off x="4893150" y="2268750"/>
              <a:ext cx="296175" cy="305875"/>
            </a:xfrm>
            <a:custGeom>
              <a:rect b="b" l="l" r="r" t="t"/>
              <a:pathLst>
                <a:path extrusionOk="0" h="12235" w="11847">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4" name="Google Shape;734;p36"/>
            <p:cNvSpPr/>
            <p:nvPr/>
          </p:nvSpPr>
          <p:spPr>
            <a:xfrm>
              <a:off x="2063775" y="2894125"/>
              <a:ext cx="114150" cy="54250"/>
            </a:xfrm>
            <a:custGeom>
              <a:rect b="b" l="l" r="r" t="t"/>
              <a:pathLst>
                <a:path extrusionOk="0" h="2170" w="4566">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5" name="Google Shape;735;p36"/>
            <p:cNvSpPr/>
            <p:nvPr/>
          </p:nvSpPr>
          <p:spPr>
            <a:xfrm>
              <a:off x="2091450" y="3113250"/>
              <a:ext cx="264225" cy="415150"/>
            </a:xfrm>
            <a:custGeom>
              <a:rect b="b" l="l" r="r" t="t"/>
              <a:pathLst>
                <a:path extrusionOk="0" h="16606" w="10569">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6" name="Google Shape;736;p36"/>
            <p:cNvSpPr/>
            <p:nvPr/>
          </p:nvSpPr>
          <p:spPr>
            <a:xfrm>
              <a:off x="6061750" y="2692150"/>
              <a:ext cx="189200" cy="293600"/>
            </a:xfrm>
            <a:custGeom>
              <a:rect b="b" l="l" r="r" t="t"/>
              <a:pathLst>
                <a:path extrusionOk="0" h="11744" w="7568">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7" name="Google Shape;737;p36"/>
            <p:cNvSpPr/>
            <p:nvPr/>
          </p:nvSpPr>
          <p:spPr>
            <a:xfrm>
              <a:off x="6537350" y="3168875"/>
              <a:ext cx="304175" cy="184900"/>
            </a:xfrm>
            <a:custGeom>
              <a:rect b="b" l="l" r="r" t="t"/>
              <a:pathLst>
                <a:path extrusionOk="0" h="7396" w="12167">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8" name="Google Shape;738;p36"/>
            <p:cNvSpPr/>
            <p:nvPr/>
          </p:nvSpPr>
          <p:spPr>
            <a:xfrm>
              <a:off x="3959925" y="1876450"/>
              <a:ext cx="177200" cy="127000"/>
            </a:xfrm>
            <a:custGeom>
              <a:rect b="b" l="l" r="r" t="t"/>
              <a:pathLst>
                <a:path extrusionOk="0" h="5080" w="7088">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39" name="Google Shape;739;p36"/>
            <p:cNvSpPr/>
            <p:nvPr/>
          </p:nvSpPr>
          <p:spPr>
            <a:xfrm>
              <a:off x="6017825" y="2136950"/>
              <a:ext cx="90750" cy="119275"/>
            </a:xfrm>
            <a:custGeom>
              <a:rect b="b" l="l" r="r" t="t"/>
              <a:pathLst>
                <a:path extrusionOk="0" h="4771" w="363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0" name="Google Shape;740;p36"/>
            <p:cNvSpPr/>
            <p:nvPr/>
          </p:nvSpPr>
          <p:spPr>
            <a:xfrm>
              <a:off x="3544225" y="2152350"/>
              <a:ext cx="59950" cy="123275"/>
            </a:xfrm>
            <a:custGeom>
              <a:rect b="b" l="l" r="r" t="t"/>
              <a:pathLst>
                <a:path extrusionOk="0" h="4931" w="2398">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1" name="Google Shape;741;p36"/>
            <p:cNvSpPr/>
            <p:nvPr/>
          </p:nvSpPr>
          <p:spPr>
            <a:xfrm>
              <a:off x="2492025" y="3550900"/>
              <a:ext cx="169500" cy="186625"/>
            </a:xfrm>
            <a:custGeom>
              <a:rect b="b" l="l" r="r" t="t"/>
              <a:pathLst>
                <a:path extrusionOk="0" h="7465" w="678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2" name="Google Shape;742;p36"/>
            <p:cNvSpPr/>
            <p:nvPr/>
          </p:nvSpPr>
          <p:spPr>
            <a:xfrm>
              <a:off x="4390150" y="2374025"/>
              <a:ext cx="10875" cy="26850"/>
            </a:xfrm>
            <a:custGeom>
              <a:rect b="b" l="l" r="r" t="t"/>
              <a:pathLst>
                <a:path extrusionOk="0" h="1074" w="435">
                  <a:moveTo>
                    <a:pt x="377" y="126"/>
                  </a:moveTo>
                  <a:lnTo>
                    <a:pt x="92" y="1"/>
                  </a:lnTo>
                  <a:lnTo>
                    <a:pt x="1" y="617"/>
                  </a:lnTo>
                  <a:lnTo>
                    <a:pt x="195" y="720"/>
                  </a:lnTo>
                  <a:lnTo>
                    <a:pt x="24" y="834"/>
                  </a:lnTo>
                  <a:lnTo>
                    <a:pt x="12" y="1073"/>
                  </a:lnTo>
                  <a:lnTo>
                    <a:pt x="354" y="959"/>
                  </a:lnTo>
                  <a:lnTo>
                    <a:pt x="434" y="68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3" name="Google Shape;743;p36"/>
            <p:cNvSpPr/>
            <p:nvPr/>
          </p:nvSpPr>
          <p:spPr>
            <a:xfrm>
              <a:off x="4709975" y="2519525"/>
              <a:ext cx="17425" cy="35400"/>
            </a:xfrm>
            <a:custGeom>
              <a:rect b="b" l="l" r="r" t="t"/>
              <a:pathLst>
                <a:path extrusionOk="0" h="1416" w="697">
                  <a:moveTo>
                    <a:pt x="583" y="1359"/>
                  </a:moveTo>
                  <a:lnTo>
                    <a:pt x="697" y="811"/>
                  </a:lnTo>
                  <a:lnTo>
                    <a:pt x="628" y="286"/>
                  </a:lnTo>
                  <a:lnTo>
                    <a:pt x="355" y="1"/>
                  </a:lnTo>
                  <a:lnTo>
                    <a:pt x="149" y="103"/>
                  </a:lnTo>
                  <a:lnTo>
                    <a:pt x="1" y="571"/>
                  </a:lnTo>
                  <a:lnTo>
                    <a:pt x="115" y="1245"/>
                  </a:lnTo>
                  <a:lnTo>
                    <a:pt x="366" y="141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4" name="Google Shape;744;p36"/>
            <p:cNvSpPr/>
            <p:nvPr/>
          </p:nvSpPr>
          <p:spPr>
            <a:xfrm>
              <a:off x="4082300" y="2021400"/>
              <a:ext cx="171225" cy="100150"/>
            </a:xfrm>
            <a:custGeom>
              <a:rect b="b" l="l" r="r" t="t"/>
              <a:pathLst>
                <a:path extrusionOk="0" h="4006" w="6849">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5" name="Google Shape;745;p36"/>
            <p:cNvSpPr/>
            <p:nvPr/>
          </p:nvSpPr>
          <p:spPr>
            <a:xfrm>
              <a:off x="4052075" y="1374325"/>
              <a:ext cx="2474475" cy="802875"/>
            </a:xfrm>
            <a:custGeom>
              <a:rect b="b" l="l" r="r" t="t"/>
              <a:pathLst>
                <a:path extrusionOk="0" h="32115" w="98979">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6" name="Google Shape;746;p36"/>
            <p:cNvSpPr/>
            <p:nvPr/>
          </p:nvSpPr>
          <p:spPr>
            <a:xfrm>
              <a:off x="4302575" y="3138075"/>
              <a:ext cx="36525" cy="40250"/>
            </a:xfrm>
            <a:custGeom>
              <a:rect b="b" l="l" r="r" t="t"/>
              <a:pathLst>
                <a:path extrusionOk="0" h="1610" w="1461">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7" name="Google Shape;747;p36"/>
            <p:cNvSpPr/>
            <p:nvPr/>
          </p:nvSpPr>
          <p:spPr>
            <a:xfrm>
              <a:off x="3386175" y="2484725"/>
              <a:ext cx="167200" cy="151225"/>
            </a:xfrm>
            <a:custGeom>
              <a:rect b="b" l="l" r="r" t="t"/>
              <a:pathLst>
                <a:path extrusionOk="0" h="6049" w="6688">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8" name="Google Shape;748;p36"/>
            <p:cNvSpPr/>
            <p:nvPr/>
          </p:nvSpPr>
          <p:spPr>
            <a:xfrm>
              <a:off x="4391300" y="2382575"/>
              <a:ext cx="421975" cy="358950"/>
            </a:xfrm>
            <a:custGeom>
              <a:rect b="b" l="l" r="r" t="t"/>
              <a:pathLst>
                <a:path extrusionOk="0" h="14358" w="16879">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49" name="Google Shape;749;p36"/>
            <p:cNvSpPr/>
            <p:nvPr/>
          </p:nvSpPr>
          <p:spPr>
            <a:xfrm>
              <a:off x="4157925" y="2613100"/>
              <a:ext cx="321850" cy="303325"/>
            </a:xfrm>
            <a:custGeom>
              <a:rect b="b" l="l" r="r" t="t"/>
              <a:pathLst>
                <a:path extrusionOk="0" h="12133" w="12874">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0" name="Google Shape;750;p36"/>
            <p:cNvSpPr/>
            <p:nvPr/>
          </p:nvSpPr>
          <p:spPr>
            <a:xfrm>
              <a:off x="4198425" y="2834225"/>
              <a:ext cx="229425" cy="198300"/>
            </a:xfrm>
            <a:custGeom>
              <a:rect b="b" l="l" r="r" t="t"/>
              <a:pathLst>
                <a:path extrusionOk="0" h="7932" w="9177">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1" name="Google Shape;751;p36"/>
            <p:cNvSpPr/>
            <p:nvPr/>
          </p:nvSpPr>
          <p:spPr>
            <a:xfrm>
              <a:off x="3371325" y="2735800"/>
              <a:ext cx="121850" cy="96450"/>
            </a:xfrm>
            <a:custGeom>
              <a:rect b="b" l="l" r="r" t="t"/>
              <a:pathLst>
                <a:path extrusionOk="0" h="3858" w="4874">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2" name="Google Shape;752;p36"/>
            <p:cNvSpPr/>
            <p:nvPr/>
          </p:nvSpPr>
          <p:spPr>
            <a:xfrm>
              <a:off x="3456650" y="2884150"/>
              <a:ext cx="60500" cy="74200"/>
            </a:xfrm>
            <a:custGeom>
              <a:rect b="b" l="l" r="r" t="t"/>
              <a:pathLst>
                <a:path extrusionOk="0" h="2968" w="242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3" name="Google Shape;753;p36"/>
            <p:cNvSpPr/>
            <p:nvPr/>
          </p:nvSpPr>
          <p:spPr>
            <a:xfrm>
              <a:off x="1930550" y="2784875"/>
              <a:ext cx="47375" cy="28825"/>
            </a:xfrm>
            <a:custGeom>
              <a:rect b="b" l="l" r="r" t="t"/>
              <a:pathLst>
                <a:path extrusionOk="0" h="1153" w="1895">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4" name="Google Shape;754;p36"/>
            <p:cNvSpPr/>
            <p:nvPr/>
          </p:nvSpPr>
          <p:spPr>
            <a:xfrm>
              <a:off x="4057500" y="2067050"/>
              <a:ext cx="81050" cy="86175"/>
            </a:xfrm>
            <a:custGeom>
              <a:rect b="b" l="l" r="r" t="t"/>
              <a:pathLst>
                <a:path extrusionOk="0" h="3447" w="3242">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5" name="Google Shape;755;p36"/>
            <p:cNvSpPr/>
            <p:nvPr/>
          </p:nvSpPr>
          <p:spPr>
            <a:xfrm>
              <a:off x="2559075" y="2975175"/>
              <a:ext cx="82750" cy="95875"/>
            </a:xfrm>
            <a:custGeom>
              <a:rect b="b" l="l" r="r" t="t"/>
              <a:pathLst>
                <a:path extrusionOk="0" h="3835" w="331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6" name="Google Shape;756;p36"/>
            <p:cNvSpPr/>
            <p:nvPr/>
          </p:nvSpPr>
          <p:spPr>
            <a:xfrm>
              <a:off x="4018125" y="1991425"/>
              <a:ext cx="98150" cy="40250"/>
            </a:xfrm>
            <a:custGeom>
              <a:rect b="b" l="l" r="r" t="t"/>
              <a:pathLst>
                <a:path extrusionOk="0" h="1610" w="3926">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7" name="Google Shape;757;p36"/>
            <p:cNvSpPr/>
            <p:nvPr/>
          </p:nvSpPr>
          <p:spPr>
            <a:xfrm>
              <a:off x="3965900" y="2051625"/>
              <a:ext cx="50525" cy="31125"/>
            </a:xfrm>
            <a:custGeom>
              <a:rect b="b" l="l" r="r" t="t"/>
              <a:pathLst>
                <a:path extrusionOk="0" h="1245" w="2021">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8" name="Google Shape;758;p36"/>
            <p:cNvSpPr/>
            <p:nvPr/>
          </p:nvSpPr>
          <p:spPr>
            <a:xfrm>
              <a:off x="3899725" y="1585450"/>
              <a:ext cx="181750" cy="280475"/>
            </a:xfrm>
            <a:custGeom>
              <a:rect b="b" l="l" r="r" t="t"/>
              <a:pathLst>
                <a:path extrusionOk="0" h="11219" w="727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59" name="Google Shape;759;p36"/>
            <p:cNvSpPr/>
            <p:nvPr/>
          </p:nvSpPr>
          <p:spPr>
            <a:xfrm>
              <a:off x="4317400" y="3694425"/>
              <a:ext cx="27125" cy="37100"/>
            </a:xfrm>
            <a:custGeom>
              <a:rect b="b" l="l" r="r" t="t"/>
              <a:pathLst>
                <a:path extrusionOk="0" h="1484" w="1085">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0" name="Google Shape;760;p36"/>
            <p:cNvSpPr/>
            <p:nvPr/>
          </p:nvSpPr>
          <p:spPr>
            <a:xfrm>
              <a:off x="4398425" y="2266175"/>
              <a:ext cx="115875" cy="113000"/>
            </a:xfrm>
            <a:custGeom>
              <a:rect b="b" l="l" r="r" t="t"/>
              <a:pathLst>
                <a:path extrusionOk="0" h="4520" w="4635">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1" name="Google Shape;761;p36"/>
            <p:cNvSpPr/>
            <p:nvPr/>
          </p:nvSpPr>
          <p:spPr>
            <a:xfrm>
              <a:off x="3990150" y="2580875"/>
              <a:ext cx="204875" cy="362650"/>
            </a:xfrm>
            <a:custGeom>
              <a:rect b="b" l="l" r="r" t="t"/>
              <a:pathLst>
                <a:path extrusionOk="0" h="14506" w="8195">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2" name="Google Shape;762;p36"/>
            <p:cNvSpPr/>
            <p:nvPr/>
          </p:nvSpPr>
          <p:spPr>
            <a:xfrm>
              <a:off x="3720250" y="2862175"/>
              <a:ext cx="38550" cy="115300"/>
            </a:xfrm>
            <a:custGeom>
              <a:rect b="b" l="l" r="r" t="t"/>
              <a:pathLst>
                <a:path extrusionOk="0" h="4612" w="1542">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3" name="Google Shape;763;p36"/>
            <p:cNvSpPr/>
            <p:nvPr/>
          </p:nvSpPr>
          <p:spPr>
            <a:xfrm>
              <a:off x="5643225" y="2649050"/>
              <a:ext cx="173475" cy="334125"/>
            </a:xfrm>
            <a:custGeom>
              <a:rect b="b" l="l" r="r" t="t"/>
              <a:pathLst>
                <a:path extrusionOk="0" h="13365" w="6939">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4" name="Google Shape;764;p36"/>
            <p:cNvSpPr/>
            <p:nvPr/>
          </p:nvSpPr>
          <p:spPr>
            <a:xfrm>
              <a:off x="4972475" y="2181450"/>
              <a:ext cx="151225" cy="96450"/>
            </a:xfrm>
            <a:custGeom>
              <a:rect b="b" l="l" r="r" t="t"/>
              <a:pathLst>
                <a:path extrusionOk="0" h="3858" w="6049">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5" name="Google Shape;765;p36"/>
            <p:cNvSpPr/>
            <p:nvPr/>
          </p:nvSpPr>
          <p:spPr>
            <a:xfrm>
              <a:off x="4682025" y="2141800"/>
              <a:ext cx="283625" cy="169775"/>
            </a:xfrm>
            <a:custGeom>
              <a:rect b="b" l="l" r="r" t="t"/>
              <a:pathLst>
                <a:path extrusionOk="0" h="6791" w="11345">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6" name="Google Shape;766;p36"/>
            <p:cNvSpPr/>
            <p:nvPr/>
          </p:nvSpPr>
          <p:spPr>
            <a:xfrm>
              <a:off x="6216675" y="3299850"/>
              <a:ext cx="48250" cy="25400"/>
            </a:xfrm>
            <a:custGeom>
              <a:rect b="b" l="l" r="r" t="t"/>
              <a:pathLst>
                <a:path extrusionOk="0" h="1016" w="193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7" name="Google Shape;767;p36"/>
            <p:cNvSpPr/>
            <p:nvPr/>
          </p:nvSpPr>
          <p:spPr>
            <a:xfrm>
              <a:off x="3864050" y="2263900"/>
              <a:ext cx="75925" cy="160375"/>
            </a:xfrm>
            <a:custGeom>
              <a:rect b="b" l="l" r="r" t="t"/>
              <a:pathLst>
                <a:path extrusionOk="0" h="6415" w="3037">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8" name="Google Shape;768;p36"/>
            <p:cNvSpPr/>
            <p:nvPr/>
          </p:nvSpPr>
          <p:spPr>
            <a:xfrm>
              <a:off x="4199275" y="2155475"/>
              <a:ext cx="360100" cy="143550"/>
            </a:xfrm>
            <a:custGeom>
              <a:rect b="b" l="l" r="r" t="t"/>
              <a:pathLst>
                <a:path extrusionOk="0" h="5742" w="14404">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69" name="Google Shape;769;p36"/>
            <p:cNvSpPr/>
            <p:nvPr/>
          </p:nvSpPr>
          <p:spPr>
            <a:xfrm>
              <a:off x="6070875" y="2538075"/>
              <a:ext cx="28850" cy="75625"/>
            </a:xfrm>
            <a:custGeom>
              <a:rect b="b" l="l" r="r" t="t"/>
              <a:pathLst>
                <a:path extrusionOk="0" h="3025" w="1154">
                  <a:moveTo>
                    <a:pt x="971" y="2283"/>
                  </a:moveTo>
                  <a:lnTo>
                    <a:pt x="1142" y="834"/>
                  </a:lnTo>
                  <a:lnTo>
                    <a:pt x="1154" y="274"/>
                  </a:lnTo>
                  <a:lnTo>
                    <a:pt x="743" y="1"/>
                  </a:lnTo>
                  <a:lnTo>
                    <a:pt x="275" y="685"/>
                  </a:lnTo>
                  <a:lnTo>
                    <a:pt x="1" y="1587"/>
                  </a:lnTo>
                  <a:lnTo>
                    <a:pt x="206" y="2260"/>
                  </a:lnTo>
                  <a:lnTo>
                    <a:pt x="777" y="302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0" name="Google Shape;770;p36"/>
            <p:cNvSpPr/>
            <p:nvPr/>
          </p:nvSpPr>
          <p:spPr>
            <a:xfrm>
              <a:off x="4313700" y="3135225"/>
              <a:ext cx="211725" cy="242825"/>
            </a:xfrm>
            <a:custGeom>
              <a:rect b="b" l="l" r="r" t="t"/>
              <a:pathLst>
                <a:path extrusionOk="0" h="9713" w="8469">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1" name="Google Shape;771;p36"/>
            <p:cNvSpPr/>
            <p:nvPr/>
          </p:nvSpPr>
          <p:spPr>
            <a:xfrm>
              <a:off x="4313975" y="3015675"/>
              <a:ext cx="109575" cy="128975"/>
            </a:xfrm>
            <a:custGeom>
              <a:rect b="b" l="l" r="r" t="t"/>
              <a:pathLst>
                <a:path extrusionOk="0" h="5159" w="4383">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2" name="Google Shape;772;p36"/>
            <p:cNvSpPr/>
            <p:nvPr/>
          </p:nvSpPr>
          <p:spPr>
            <a:xfrm>
              <a:off x="4109700" y="1931225"/>
              <a:ext cx="313850" cy="175775"/>
            </a:xfrm>
            <a:custGeom>
              <a:rect b="b" l="l" r="r" t="t"/>
              <a:pathLst>
                <a:path extrusionOk="0" h="7031" w="12554">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3" name="Google Shape;773;p36"/>
            <p:cNvSpPr/>
            <p:nvPr/>
          </p:nvSpPr>
          <p:spPr>
            <a:xfrm>
              <a:off x="2610425" y="3795125"/>
              <a:ext cx="97300" cy="109875"/>
            </a:xfrm>
            <a:custGeom>
              <a:rect b="b" l="l" r="r" t="t"/>
              <a:pathLst>
                <a:path extrusionOk="0" h="4395" w="3892">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4" name="Google Shape;774;p36"/>
            <p:cNvSpPr/>
            <p:nvPr/>
          </p:nvSpPr>
          <p:spPr>
            <a:xfrm>
              <a:off x="586475" y="1543225"/>
              <a:ext cx="1932400" cy="1139800"/>
            </a:xfrm>
            <a:custGeom>
              <a:rect b="b" l="l" r="r" t="t"/>
              <a:pathLst>
                <a:path extrusionOk="0" h="45592" w="77296">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5" name="Google Shape;775;p36"/>
            <p:cNvSpPr/>
            <p:nvPr/>
          </p:nvSpPr>
          <p:spPr>
            <a:xfrm>
              <a:off x="4725950" y="2079875"/>
              <a:ext cx="338975" cy="188625"/>
            </a:xfrm>
            <a:custGeom>
              <a:rect b="b" l="l" r="r" t="t"/>
              <a:pathLst>
                <a:path extrusionOk="0" h="7545" w="13559">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6" name="Google Shape;776;p36"/>
            <p:cNvSpPr/>
            <p:nvPr/>
          </p:nvSpPr>
          <p:spPr>
            <a:xfrm>
              <a:off x="2257775" y="2836225"/>
              <a:ext cx="269925" cy="259650"/>
            </a:xfrm>
            <a:custGeom>
              <a:rect b="b" l="l" r="r" t="t"/>
              <a:pathLst>
                <a:path extrusionOk="0" h="10386" w="10797">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7" name="Google Shape;777;p36"/>
            <p:cNvSpPr/>
            <p:nvPr/>
          </p:nvSpPr>
          <p:spPr>
            <a:xfrm>
              <a:off x="5724250" y="2582300"/>
              <a:ext cx="172625" cy="334400"/>
            </a:xfrm>
            <a:custGeom>
              <a:rect b="b" l="l" r="r" t="t"/>
              <a:pathLst>
                <a:path extrusionOk="0" h="13376" w="6905">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8" name="Google Shape;778;p36"/>
            <p:cNvSpPr/>
            <p:nvPr/>
          </p:nvSpPr>
          <p:spPr>
            <a:xfrm>
              <a:off x="7026375" y="3443925"/>
              <a:ext cx="18575" cy="45100"/>
            </a:xfrm>
            <a:custGeom>
              <a:rect b="b" l="l" r="r" t="t"/>
              <a:pathLst>
                <a:path extrusionOk="0" h="1804" w="743">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79" name="Google Shape;779;p36"/>
            <p:cNvSpPr/>
            <p:nvPr/>
          </p:nvSpPr>
          <p:spPr>
            <a:xfrm>
              <a:off x="4566475" y="2681025"/>
              <a:ext cx="206300" cy="145525"/>
            </a:xfrm>
            <a:custGeom>
              <a:rect b="b" l="l" r="r" t="t"/>
              <a:pathLst>
                <a:path extrusionOk="0" h="5821" w="8252">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0" name="Google Shape;780;p36"/>
            <p:cNvSpPr/>
            <p:nvPr/>
          </p:nvSpPr>
          <p:spPr>
            <a:xfrm>
              <a:off x="4037225" y="3613400"/>
              <a:ext cx="321850" cy="288750"/>
            </a:xfrm>
            <a:custGeom>
              <a:rect b="b" l="l" r="r" t="t"/>
              <a:pathLst>
                <a:path extrusionOk="0" h="11550" w="12874">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1" name="Google Shape;781;p36"/>
            <p:cNvSpPr/>
            <p:nvPr/>
          </p:nvSpPr>
          <p:spPr>
            <a:xfrm>
              <a:off x="4155075" y="3299275"/>
              <a:ext cx="233975" cy="220275"/>
            </a:xfrm>
            <a:custGeom>
              <a:rect b="b" l="l" r="r" t="t"/>
              <a:pathLst>
                <a:path extrusionOk="0" h="8811" w="9359">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2" name="Google Shape;782;p36"/>
            <p:cNvSpPr/>
            <p:nvPr/>
          </p:nvSpPr>
          <p:spPr>
            <a:xfrm>
              <a:off x="4220675" y="3463900"/>
              <a:ext cx="150950" cy="153800"/>
            </a:xfrm>
            <a:custGeom>
              <a:rect b="b" l="l" r="r" t="t"/>
              <a:pathLst>
                <a:path extrusionOk="0" h="6152" w="6038">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3" name="Google Shape;783;p36"/>
            <p:cNvSpPr/>
            <p:nvPr/>
          </p:nvSpPr>
          <p:spPr>
            <a:xfrm>
              <a:off x="4542225" y="2839350"/>
              <a:ext cx="197750" cy="311025"/>
            </a:xfrm>
            <a:custGeom>
              <a:rect b="b" l="l" r="r" t="t"/>
              <a:pathLst>
                <a:path extrusionOk="0" h="12441" w="791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4" name="Google Shape;784;p36"/>
            <p:cNvSpPr/>
            <p:nvPr/>
          </p:nvSpPr>
          <p:spPr>
            <a:xfrm>
              <a:off x="2628975" y="2981450"/>
              <a:ext cx="58225" cy="84175"/>
            </a:xfrm>
            <a:custGeom>
              <a:rect b="b" l="l" r="r" t="t"/>
              <a:pathLst>
                <a:path extrusionOk="0" h="3367" w="2329">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5" name="Google Shape;785;p36"/>
            <p:cNvSpPr/>
            <p:nvPr/>
          </p:nvSpPr>
          <p:spPr>
            <a:xfrm>
              <a:off x="3640650" y="1956900"/>
              <a:ext cx="255375" cy="215450"/>
            </a:xfrm>
            <a:custGeom>
              <a:rect b="b" l="l" r="r" t="t"/>
              <a:pathLst>
                <a:path extrusionOk="0" h="8618" w="10215">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6" name="Google Shape;786;p36"/>
            <p:cNvSpPr/>
            <p:nvPr/>
          </p:nvSpPr>
          <p:spPr>
            <a:xfrm>
              <a:off x="3550500" y="2120100"/>
              <a:ext cx="250800" cy="176350"/>
            </a:xfrm>
            <a:custGeom>
              <a:rect b="b" l="l" r="r" t="t"/>
              <a:pathLst>
                <a:path extrusionOk="0" h="7054" w="10032">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7" name="Google Shape;787;p36"/>
            <p:cNvSpPr/>
            <p:nvPr/>
          </p:nvSpPr>
          <p:spPr>
            <a:xfrm>
              <a:off x="2326825" y="2825950"/>
              <a:ext cx="3450" cy="4300"/>
            </a:xfrm>
            <a:custGeom>
              <a:rect b="b" l="l" r="r" t="t"/>
              <a:pathLst>
                <a:path extrusionOk="0" h="172" w="138">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8" name="Google Shape;788;p36"/>
            <p:cNvSpPr/>
            <p:nvPr/>
          </p:nvSpPr>
          <p:spPr>
            <a:xfrm>
              <a:off x="2474325" y="2697550"/>
              <a:ext cx="3450" cy="2025"/>
            </a:xfrm>
            <a:custGeom>
              <a:rect b="b" l="l" r="r" t="t"/>
              <a:pathLst>
                <a:path extrusionOk="0" h="81" w="138">
                  <a:moveTo>
                    <a:pt x="126" y="47"/>
                  </a:moveTo>
                  <a:lnTo>
                    <a:pt x="138" y="12"/>
                  </a:lnTo>
                  <a:lnTo>
                    <a:pt x="104" y="1"/>
                  </a:lnTo>
                  <a:lnTo>
                    <a:pt x="1" y="69"/>
                  </a:lnTo>
                  <a:lnTo>
                    <a:pt x="1" y="8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89" name="Google Shape;789;p36"/>
            <p:cNvSpPr/>
            <p:nvPr/>
          </p:nvSpPr>
          <p:spPr>
            <a:xfrm>
              <a:off x="3747075" y="2144350"/>
              <a:ext cx="6025" cy="4600"/>
            </a:xfrm>
            <a:custGeom>
              <a:rect b="b" l="l" r="r" t="t"/>
              <a:pathLst>
                <a:path extrusionOk="0" h="184" w="241">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0" name="Google Shape;790;p36"/>
            <p:cNvSpPr/>
            <p:nvPr/>
          </p:nvSpPr>
          <p:spPr>
            <a:xfrm>
              <a:off x="2497150" y="2710400"/>
              <a:ext cx="3750" cy="16000"/>
            </a:xfrm>
            <a:custGeom>
              <a:rect b="b" l="l" r="r" t="t"/>
              <a:pathLst>
                <a:path extrusionOk="0" h="640" w="15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1" name="Google Shape;791;p36"/>
            <p:cNvSpPr/>
            <p:nvPr/>
          </p:nvSpPr>
          <p:spPr>
            <a:xfrm>
              <a:off x="2187025" y="2500700"/>
              <a:ext cx="108150" cy="136700"/>
            </a:xfrm>
            <a:custGeom>
              <a:rect b="b" l="l" r="r" t="t"/>
              <a:pathLst>
                <a:path extrusionOk="0" h="5468" w="4326">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2" name="Google Shape;792;p36"/>
            <p:cNvSpPr/>
            <p:nvPr/>
          </p:nvSpPr>
          <p:spPr>
            <a:xfrm>
              <a:off x="2482900" y="2377725"/>
              <a:ext cx="4300" cy="2900"/>
            </a:xfrm>
            <a:custGeom>
              <a:rect b="b" l="l" r="r" t="t"/>
              <a:pathLst>
                <a:path extrusionOk="0" h="116" w="172">
                  <a:moveTo>
                    <a:pt x="114" y="81"/>
                  </a:moveTo>
                  <a:lnTo>
                    <a:pt x="171" y="1"/>
                  </a:lnTo>
                  <a:lnTo>
                    <a:pt x="149" y="1"/>
                  </a:lnTo>
                  <a:lnTo>
                    <a:pt x="80" y="69"/>
                  </a:lnTo>
                  <a:lnTo>
                    <a:pt x="0" y="92"/>
                  </a:lnTo>
                  <a:lnTo>
                    <a:pt x="12" y="115"/>
                  </a:lnTo>
                  <a:lnTo>
                    <a:pt x="23" y="1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3" name="Google Shape;793;p36"/>
            <p:cNvSpPr/>
            <p:nvPr/>
          </p:nvSpPr>
          <p:spPr>
            <a:xfrm>
              <a:off x="2535100" y="2809975"/>
              <a:ext cx="4300" cy="6025"/>
            </a:xfrm>
            <a:custGeom>
              <a:rect b="b" l="l" r="r" t="t"/>
              <a:pathLst>
                <a:path extrusionOk="0" h="241" w="172">
                  <a:moveTo>
                    <a:pt x="115" y="206"/>
                  </a:moveTo>
                  <a:lnTo>
                    <a:pt x="172" y="149"/>
                  </a:lnTo>
                  <a:lnTo>
                    <a:pt x="138" y="114"/>
                  </a:lnTo>
                  <a:lnTo>
                    <a:pt x="46" y="0"/>
                  </a:lnTo>
                  <a:lnTo>
                    <a:pt x="1" y="12"/>
                  </a:lnTo>
                  <a:lnTo>
                    <a:pt x="1" y="149"/>
                  </a:lnTo>
                  <a:lnTo>
                    <a:pt x="23" y="194"/>
                  </a:lnTo>
                  <a:lnTo>
                    <a:pt x="92" y="24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4" name="Google Shape;794;p36"/>
            <p:cNvSpPr/>
            <p:nvPr/>
          </p:nvSpPr>
          <p:spPr>
            <a:xfrm>
              <a:off x="4582175" y="3370025"/>
              <a:ext cx="25700" cy="22850"/>
            </a:xfrm>
            <a:custGeom>
              <a:rect b="b" l="l" r="r" t="t"/>
              <a:pathLst>
                <a:path extrusionOk="0" h="914" w="1028">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5" name="Google Shape;795;p36"/>
            <p:cNvSpPr/>
            <p:nvPr/>
          </p:nvSpPr>
          <p:spPr>
            <a:xfrm>
              <a:off x="3219825" y="2722100"/>
              <a:ext cx="52250" cy="53950"/>
            </a:xfrm>
            <a:custGeom>
              <a:rect b="b" l="l" r="r" t="t"/>
              <a:pathLst>
                <a:path extrusionOk="0" h="2158" w="209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6" name="Google Shape;796;p36"/>
            <p:cNvSpPr/>
            <p:nvPr/>
          </p:nvSpPr>
          <p:spPr>
            <a:xfrm>
              <a:off x="2116850" y="2663600"/>
              <a:ext cx="33975" cy="11150"/>
            </a:xfrm>
            <a:custGeom>
              <a:rect b="b" l="l" r="r" t="t"/>
              <a:pathLst>
                <a:path extrusionOk="0" h="446" w="1359">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7" name="Google Shape;797;p36"/>
            <p:cNvSpPr/>
            <p:nvPr/>
          </p:nvSpPr>
          <p:spPr>
            <a:xfrm>
              <a:off x="2502300" y="2757475"/>
              <a:ext cx="4300" cy="9150"/>
            </a:xfrm>
            <a:custGeom>
              <a:rect b="b" l="l" r="r" t="t"/>
              <a:pathLst>
                <a:path extrusionOk="0" h="366" w="172">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8" name="Google Shape;798;p36"/>
            <p:cNvSpPr/>
            <p:nvPr/>
          </p:nvSpPr>
          <p:spPr>
            <a:xfrm>
              <a:off x="2671775" y="4270150"/>
              <a:ext cx="55925" cy="22575"/>
            </a:xfrm>
            <a:custGeom>
              <a:rect b="b" l="l" r="r" t="t"/>
              <a:pathLst>
                <a:path extrusionOk="0" h="903" w="2237">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799" name="Google Shape;799;p36"/>
            <p:cNvSpPr/>
            <p:nvPr/>
          </p:nvSpPr>
          <p:spPr>
            <a:xfrm>
              <a:off x="3605000" y="1719250"/>
              <a:ext cx="16275" cy="19425"/>
            </a:xfrm>
            <a:custGeom>
              <a:rect b="b" l="l" r="r" t="t"/>
              <a:pathLst>
                <a:path extrusionOk="0" h="777" w="651">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0" name="Google Shape;800;p36"/>
            <p:cNvSpPr/>
            <p:nvPr/>
          </p:nvSpPr>
          <p:spPr>
            <a:xfrm>
              <a:off x="2490875" y="2834500"/>
              <a:ext cx="4025" cy="5175"/>
            </a:xfrm>
            <a:custGeom>
              <a:rect b="b" l="l" r="r" t="t"/>
              <a:pathLst>
                <a:path extrusionOk="0" h="207" w="161">
                  <a:moveTo>
                    <a:pt x="58" y="195"/>
                  </a:moveTo>
                  <a:lnTo>
                    <a:pt x="138" y="172"/>
                  </a:lnTo>
                  <a:lnTo>
                    <a:pt x="160" y="12"/>
                  </a:lnTo>
                  <a:lnTo>
                    <a:pt x="115" y="1"/>
                  </a:lnTo>
                  <a:lnTo>
                    <a:pt x="81" y="46"/>
                  </a:lnTo>
                  <a:lnTo>
                    <a:pt x="35" y="115"/>
                  </a:lnTo>
                  <a:lnTo>
                    <a:pt x="35" y="172"/>
                  </a:lnTo>
                  <a:lnTo>
                    <a:pt x="1" y="20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1" name="Google Shape;801;p36"/>
            <p:cNvSpPr/>
            <p:nvPr/>
          </p:nvSpPr>
          <p:spPr>
            <a:xfrm>
              <a:off x="5953900" y="2600000"/>
              <a:ext cx="8875" cy="8850"/>
            </a:xfrm>
            <a:custGeom>
              <a:rect b="b" l="l" r="r" t="t"/>
              <a:pathLst>
                <a:path extrusionOk="0" h="354" w="355">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2" name="Google Shape;802;p36"/>
            <p:cNvSpPr/>
            <p:nvPr/>
          </p:nvSpPr>
          <p:spPr>
            <a:xfrm>
              <a:off x="2478900" y="2717250"/>
              <a:ext cx="5725" cy="7150"/>
            </a:xfrm>
            <a:custGeom>
              <a:rect b="b" l="l" r="r" t="t"/>
              <a:pathLst>
                <a:path extrusionOk="0" h="286" w="229">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3" name="Google Shape;803;p36"/>
            <p:cNvSpPr/>
            <p:nvPr/>
          </p:nvSpPr>
          <p:spPr>
            <a:xfrm>
              <a:off x="2507725" y="2792275"/>
              <a:ext cx="4000" cy="8600"/>
            </a:xfrm>
            <a:custGeom>
              <a:rect b="b" l="l" r="r" t="t"/>
              <a:pathLst>
                <a:path extrusionOk="0" h="344" w="16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4" name="Google Shape;804;p36"/>
            <p:cNvSpPr/>
            <p:nvPr/>
          </p:nvSpPr>
          <p:spPr>
            <a:xfrm>
              <a:off x="3889450" y="2042500"/>
              <a:ext cx="2300" cy="4875"/>
            </a:xfrm>
            <a:custGeom>
              <a:rect b="b" l="l" r="r" t="t"/>
              <a:pathLst>
                <a:path extrusionOk="0" h="195" w="92">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5" name="Google Shape;805;p36"/>
            <p:cNvSpPr/>
            <p:nvPr/>
          </p:nvSpPr>
          <p:spPr>
            <a:xfrm>
              <a:off x="5191300" y="3015675"/>
              <a:ext cx="2300" cy="23125"/>
            </a:xfrm>
            <a:custGeom>
              <a:rect b="b" l="l" r="r" t="t"/>
              <a:pathLst>
                <a:path extrusionOk="0" h="925" w="92">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6" name="Google Shape;806;p36"/>
            <p:cNvSpPr/>
            <p:nvPr/>
          </p:nvSpPr>
          <p:spPr>
            <a:xfrm>
              <a:off x="3988150" y="2293000"/>
              <a:ext cx="7450" cy="6300"/>
            </a:xfrm>
            <a:custGeom>
              <a:rect b="b" l="l" r="r" t="t"/>
              <a:pathLst>
                <a:path extrusionOk="0" h="252" w="298">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7" name="Google Shape;807;p36"/>
            <p:cNvSpPr/>
            <p:nvPr/>
          </p:nvSpPr>
          <p:spPr>
            <a:xfrm>
              <a:off x="2489750" y="2730650"/>
              <a:ext cx="1450" cy="2875"/>
            </a:xfrm>
            <a:custGeom>
              <a:rect b="b" l="l" r="r" t="t"/>
              <a:pathLst>
                <a:path extrusionOk="0" h="115" w="58">
                  <a:moveTo>
                    <a:pt x="57" y="69"/>
                  </a:moveTo>
                  <a:lnTo>
                    <a:pt x="46" y="1"/>
                  </a:lnTo>
                  <a:lnTo>
                    <a:pt x="34" y="1"/>
                  </a:lnTo>
                  <a:lnTo>
                    <a:pt x="0" y="58"/>
                  </a:lnTo>
                  <a:lnTo>
                    <a:pt x="0" y="104"/>
                  </a:lnTo>
                  <a:lnTo>
                    <a:pt x="46" y="1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8" name="Google Shape;808;p36"/>
            <p:cNvSpPr/>
            <p:nvPr/>
          </p:nvSpPr>
          <p:spPr>
            <a:xfrm>
              <a:off x="4848925" y="3565450"/>
              <a:ext cx="9725" cy="12300"/>
            </a:xfrm>
            <a:custGeom>
              <a:rect b="b" l="l" r="r" t="t"/>
              <a:pathLst>
                <a:path extrusionOk="0" h="492" w="389">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09" name="Google Shape;809;p36"/>
            <p:cNvSpPr/>
            <p:nvPr/>
          </p:nvSpPr>
          <p:spPr>
            <a:xfrm>
              <a:off x="6873450" y="3546050"/>
              <a:ext cx="149525" cy="80200"/>
            </a:xfrm>
            <a:custGeom>
              <a:rect b="b" l="l" r="r" t="t"/>
              <a:pathLst>
                <a:path extrusionOk="0" h="3208" w="5981">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0" name="Google Shape;810;p36"/>
            <p:cNvSpPr/>
            <p:nvPr/>
          </p:nvSpPr>
          <p:spPr>
            <a:xfrm>
              <a:off x="7066600" y="3123225"/>
              <a:ext cx="1175" cy="1450"/>
            </a:xfrm>
            <a:custGeom>
              <a:rect b="b" l="l" r="r" t="t"/>
              <a:pathLst>
                <a:path extrusionOk="0" h="58" w="47">
                  <a:moveTo>
                    <a:pt x="46" y="35"/>
                  </a:moveTo>
                  <a:lnTo>
                    <a:pt x="46" y="1"/>
                  </a:lnTo>
                  <a:lnTo>
                    <a:pt x="23" y="1"/>
                  </a:lnTo>
                  <a:lnTo>
                    <a:pt x="12" y="1"/>
                  </a:lnTo>
                  <a:lnTo>
                    <a:pt x="1" y="35"/>
                  </a:lnTo>
                  <a:lnTo>
                    <a:pt x="12" y="47"/>
                  </a:lnTo>
                  <a:lnTo>
                    <a:pt x="23" y="5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1" name="Google Shape;811;p36"/>
            <p:cNvSpPr/>
            <p:nvPr/>
          </p:nvSpPr>
          <p:spPr>
            <a:xfrm>
              <a:off x="1214425" y="3663900"/>
              <a:ext cx="1750" cy="2300"/>
            </a:xfrm>
            <a:custGeom>
              <a:rect b="b" l="l" r="r" t="t"/>
              <a:pathLst>
                <a:path extrusionOk="0" h="92" w="70">
                  <a:moveTo>
                    <a:pt x="69" y="80"/>
                  </a:moveTo>
                  <a:lnTo>
                    <a:pt x="69" y="46"/>
                  </a:lnTo>
                  <a:lnTo>
                    <a:pt x="46" y="11"/>
                  </a:lnTo>
                  <a:lnTo>
                    <a:pt x="23" y="0"/>
                  </a:lnTo>
                  <a:lnTo>
                    <a:pt x="1" y="11"/>
                  </a:lnTo>
                  <a:lnTo>
                    <a:pt x="23" y="46"/>
                  </a:lnTo>
                  <a:lnTo>
                    <a:pt x="46" y="80"/>
                  </a:lnTo>
                  <a:lnTo>
                    <a:pt x="69" y="9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2" name="Google Shape;812;p36"/>
            <p:cNvSpPr/>
            <p:nvPr/>
          </p:nvSpPr>
          <p:spPr>
            <a:xfrm>
              <a:off x="2379600" y="2691850"/>
              <a:ext cx="52250" cy="13150"/>
            </a:xfrm>
            <a:custGeom>
              <a:rect b="b" l="l" r="r" t="t"/>
              <a:pathLst>
                <a:path extrusionOk="0" h="526" w="209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3" name="Google Shape;813;p36"/>
            <p:cNvSpPr/>
            <p:nvPr/>
          </p:nvSpPr>
          <p:spPr>
            <a:xfrm>
              <a:off x="721700" y="3311250"/>
              <a:ext cx="309875" cy="274775"/>
            </a:xfrm>
            <a:custGeom>
              <a:rect b="b" l="l" r="r" t="t"/>
              <a:pathLst>
                <a:path extrusionOk="0" h="10991" w="12395">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4" name="Google Shape;814;p36"/>
            <p:cNvSpPr/>
            <p:nvPr/>
          </p:nvSpPr>
          <p:spPr>
            <a:xfrm>
              <a:off x="5798700" y="3079300"/>
              <a:ext cx="6875" cy="4025"/>
            </a:xfrm>
            <a:custGeom>
              <a:rect b="b" l="l" r="r" t="t"/>
              <a:pathLst>
                <a:path extrusionOk="0" h="161" w="275">
                  <a:moveTo>
                    <a:pt x="263" y="103"/>
                  </a:moveTo>
                  <a:lnTo>
                    <a:pt x="275" y="80"/>
                  </a:lnTo>
                  <a:lnTo>
                    <a:pt x="240" y="46"/>
                  </a:lnTo>
                  <a:lnTo>
                    <a:pt x="206" y="35"/>
                  </a:lnTo>
                  <a:lnTo>
                    <a:pt x="126" y="0"/>
                  </a:lnTo>
                  <a:lnTo>
                    <a:pt x="46" y="23"/>
                  </a:lnTo>
                  <a:lnTo>
                    <a:pt x="1" y="103"/>
                  </a:lnTo>
                  <a:lnTo>
                    <a:pt x="126" y="16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5" name="Google Shape;815;p36"/>
            <p:cNvSpPr/>
            <p:nvPr/>
          </p:nvSpPr>
          <p:spPr>
            <a:xfrm>
              <a:off x="6833800" y="3262175"/>
              <a:ext cx="212850" cy="118425"/>
            </a:xfrm>
            <a:custGeom>
              <a:rect b="b" l="l" r="r" t="t"/>
              <a:pathLst>
                <a:path extrusionOk="0" h="4737" w="8514">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6" name="Google Shape;816;p36"/>
            <p:cNvSpPr/>
            <p:nvPr/>
          </p:nvSpPr>
          <p:spPr>
            <a:xfrm>
              <a:off x="3851225" y="3073600"/>
              <a:ext cx="19700" cy="37675"/>
            </a:xfrm>
            <a:custGeom>
              <a:rect b="b" l="l" r="r" t="t"/>
              <a:pathLst>
                <a:path extrusionOk="0" h="1507" w="788">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7" name="Google Shape;817;p36"/>
            <p:cNvSpPr/>
            <p:nvPr/>
          </p:nvSpPr>
          <p:spPr>
            <a:xfrm>
              <a:off x="2474625" y="2702125"/>
              <a:ext cx="2025" cy="1175"/>
            </a:xfrm>
            <a:custGeom>
              <a:rect b="b" l="l" r="r" t="t"/>
              <a:pathLst>
                <a:path extrusionOk="0" h="47" w="81">
                  <a:moveTo>
                    <a:pt x="0" y="1"/>
                  </a:moveTo>
                  <a:lnTo>
                    <a:pt x="0" y="1"/>
                  </a:lnTo>
                  <a:lnTo>
                    <a:pt x="23" y="35"/>
                  </a:lnTo>
                  <a:lnTo>
                    <a:pt x="69" y="46"/>
                  </a:lnTo>
                  <a:lnTo>
                    <a:pt x="80" y="35"/>
                  </a:lnTo>
                  <a:lnTo>
                    <a:pt x="80"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8" name="Google Shape;818;p36"/>
            <p:cNvSpPr/>
            <p:nvPr/>
          </p:nvSpPr>
          <p:spPr>
            <a:xfrm>
              <a:off x="4830100" y="3215675"/>
              <a:ext cx="3150" cy="5150"/>
            </a:xfrm>
            <a:custGeom>
              <a:rect b="b" l="l" r="r" t="t"/>
              <a:pathLst>
                <a:path extrusionOk="0" h="206" w="126">
                  <a:moveTo>
                    <a:pt x="126" y="115"/>
                  </a:moveTo>
                  <a:lnTo>
                    <a:pt x="57" y="0"/>
                  </a:lnTo>
                  <a:lnTo>
                    <a:pt x="0" y="46"/>
                  </a:lnTo>
                  <a:lnTo>
                    <a:pt x="35" y="80"/>
                  </a:lnTo>
                  <a:lnTo>
                    <a:pt x="69" y="115"/>
                  </a:lnTo>
                  <a:lnTo>
                    <a:pt x="80" y="172"/>
                  </a:lnTo>
                  <a:lnTo>
                    <a:pt x="126" y="206"/>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19" name="Google Shape;819;p36"/>
            <p:cNvSpPr/>
            <p:nvPr/>
          </p:nvSpPr>
          <p:spPr>
            <a:xfrm>
              <a:off x="2301725" y="2613975"/>
              <a:ext cx="13725" cy="4875"/>
            </a:xfrm>
            <a:custGeom>
              <a:rect b="b" l="l" r="r" t="t"/>
              <a:pathLst>
                <a:path extrusionOk="0" h="195" w="549">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0" name="Google Shape;820;p36"/>
            <p:cNvSpPr/>
            <p:nvPr/>
          </p:nvSpPr>
          <p:spPr>
            <a:xfrm>
              <a:off x="275475" y="3533500"/>
              <a:ext cx="13725" cy="65375"/>
            </a:xfrm>
            <a:custGeom>
              <a:rect b="b" l="l" r="r" t="t"/>
              <a:pathLst>
                <a:path extrusionOk="0" h="2615" w="549">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1" name="Google Shape;821;p36"/>
            <p:cNvSpPr/>
            <p:nvPr/>
          </p:nvSpPr>
          <p:spPr>
            <a:xfrm>
              <a:off x="2486325" y="2855050"/>
              <a:ext cx="28825" cy="28550"/>
            </a:xfrm>
            <a:custGeom>
              <a:rect b="b" l="l" r="r" t="t"/>
              <a:pathLst>
                <a:path extrusionOk="0" h="1142" w="1153">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2" name="Google Shape;822;p36"/>
            <p:cNvSpPr/>
            <p:nvPr/>
          </p:nvSpPr>
          <p:spPr>
            <a:xfrm>
              <a:off x="2500575" y="2809125"/>
              <a:ext cx="5450" cy="15125"/>
            </a:xfrm>
            <a:custGeom>
              <a:rect b="b" l="l" r="r" t="t"/>
              <a:pathLst>
                <a:path extrusionOk="0" h="605" w="218">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3" name="Google Shape;823;p36"/>
            <p:cNvSpPr/>
            <p:nvPr/>
          </p:nvSpPr>
          <p:spPr>
            <a:xfrm>
              <a:off x="2444375" y="2686725"/>
              <a:ext cx="8875" cy="8000"/>
            </a:xfrm>
            <a:custGeom>
              <a:rect b="b" l="l" r="r" t="t"/>
              <a:pathLst>
                <a:path extrusionOk="0" h="320" w="355">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4" name="Google Shape;824;p36"/>
            <p:cNvSpPr/>
            <p:nvPr/>
          </p:nvSpPr>
          <p:spPr>
            <a:xfrm>
              <a:off x="2437825" y="2695000"/>
              <a:ext cx="7425" cy="15425"/>
            </a:xfrm>
            <a:custGeom>
              <a:rect b="b" l="l" r="r" t="t"/>
              <a:pathLst>
                <a:path extrusionOk="0" h="617" w="297">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5" name="Google Shape;825;p36"/>
            <p:cNvSpPr/>
            <p:nvPr/>
          </p:nvSpPr>
          <p:spPr>
            <a:xfrm>
              <a:off x="4331675" y="2302700"/>
              <a:ext cx="40825" cy="24850"/>
            </a:xfrm>
            <a:custGeom>
              <a:rect b="b" l="l" r="r" t="t"/>
              <a:pathLst>
                <a:path extrusionOk="0" h="994" w="1633">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6" name="Google Shape;826;p36"/>
            <p:cNvSpPr/>
            <p:nvPr/>
          </p:nvSpPr>
          <p:spPr>
            <a:xfrm>
              <a:off x="4806425" y="3585425"/>
              <a:ext cx="12000" cy="11450"/>
            </a:xfrm>
            <a:custGeom>
              <a:rect b="b" l="l" r="r" t="t"/>
              <a:pathLst>
                <a:path extrusionOk="0" h="458" w="48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7" name="Google Shape;827;p36"/>
            <p:cNvSpPr/>
            <p:nvPr/>
          </p:nvSpPr>
          <p:spPr>
            <a:xfrm>
              <a:off x="4617550" y="3399400"/>
              <a:ext cx="3725" cy="7450"/>
            </a:xfrm>
            <a:custGeom>
              <a:rect b="b" l="l" r="r" t="t"/>
              <a:pathLst>
                <a:path extrusionOk="0" h="298" w="149">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8" name="Google Shape;828;p36"/>
            <p:cNvSpPr/>
            <p:nvPr/>
          </p:nvSpPr>
          <p:spPr>
            <a:xfrm>
              <a:off x="2506275" y="2774600"/>
              <a:ext cx="7175" cy="10300"/>
            </a:xfrm>
            <a:custGeom>
              <a:rect b="b" l="l" r="r" t="t"/>
              <a:pathLst>
                <a:path extrusionOk="0" h="412" w="287">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29" name="Google Shape;829;p36"/>
            <p:cNvSpPr/>
            <p:nvPr/>
          </p:nvSpPr>
          <p:spPr>
            <a:xfrm>
              <a:off x="2497450" y="2737500"/>
              <a:ext cx="12000" cy="14300"/>
            </a:xfrm>
            <a:custGeom>
              <a:rect b="b" l="l" r="r" t="t"/>
              <a:pathLst>
                <a:path extrusionOk="0" h="572" w="48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30" name="Google Shape;830;p36"/>
            <p:cNvSpPr/>
            <p:nvPr/>
          </p:nvSpPr>
          <p:spPr>
            <a:xfrm>
              <a:off x="2360200" y="2833075"/>
              <a:ext cx="3175" cy="6025"/>
            </a:xfrm>
            <a:custGeom>
              <a:rect b="b" l="l" r="r" t="t"/>
              <a:pathLst>
                <a:path extrusionOk="0" h="241" w="127">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sp>
          <p:nvSpPr>
            <p:cNvPr id="831" name="Google Shape;831;p36"/>
            <p:cNvSpPr/>
            <p:nvPr/>
          </p:nvSpPr>
          <p:spPr>
            <a:xfrm>
              <a:off x="3369625" y="2448500"/>
              <a:ext cx="92750" cy="36525"/>
            </a:xfrm>
            <a:custGeom>
              <a:rect b="b" l="l" r="r" t="t"/>
              <a:pathLst>
                <a:path extrusionOk="0" h="1461" w="371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rgbClr val="000000"/>
                </a:solidFill>
                <a:latin typeface="Calibri"/>
                <a:ea typeface="Calibri"/>
                <a:cs typeface="Calibri"/>
                <a:sym typeface="Calibri"/>
              </a:endParaRPr>
            </a:p>
          </p:txBody>
        </p:sp>
      </p:grpSp>
      <p:sp>
        <p:nvSpPr>
          <p:cNvPr id="832" name="Google Shape;832;p36"/>
          <p:cNvSpPr txBox="1"/>
          <p:nvPr>
            <p:ph idx="3" type="body"/>
          </p:nvPr>
        </p:nvSpPr>
        <p:spPr>
          <a:xfrm>
            <a:off x="8020050" y="2470775"/>
            <a:ext cx="3295500" cy="155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use maps to show your offices or markets. Or as charts, highlighting the countries and adding your data.</a:t>
            </a:r>
            <a:endParaRPr/>
          </a:p>
          <a:p>
            <a:pPr indent="0" lvl="0" marL="0" rtl="0" algn="l">
              <a:spcBef>
                <a:spcPts val="0"/>
              </a:spcBef>
              <a:spcAft>
                <a:spcPts val="0"/>
              </a:spcAft>
              <a:buNone/>
            </a:pPr>
            <a:r>
              <a:t/>
            </a:r>
            <a:endParaRPr/>
          </a:p>
        </p:txBody>
      </p:sp>
      <p:sp>
        <p:nvSpPr>
          <p:cNvPr id="833" name="Google Shape;833;p36"/>
          <p:cNvSpPr txBox="1"/>
          <p:nvPr>
            <p:ph idx="4" type="body"/>
          </p:nvPr>
        </p:nvSpPr>
        <p:spPr>
          <a:xfrm>
            <a:off x="8020050" y="4659100"/>
            <a:ext cx="3295500" cy="155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double click on the desired country and change fill color.</a:t>
            </a:r>
            <a:endParaRPr/>
          </a:p>
          <a:p>
            <a:pPr indent="0" lvl="0" marL="0" rtl="0" algn="l">
              <a:spcBef>
                <a:spcPts val="0"/>
              </a:spcBef>
              <a:spcAft>
                <a:spcPts val="0"/>
              </a:spcAft>
              <a:buNone/>
            </a:pPr>
            <a:r>
              <a:t/>
            </a:r>
            <a:endParaRPr/>
          </a:p>
        </p:txBody>
      </p:sp>
      <p:sp>
        <p:nvSpPr>
          <p:cNvPr id="834" name="Google Shape;834;p36"/>
          <p:cNvSpPr/>
          <p:nvPr/>
        </p:nvSpPr>
        <p:spPr>
          <a:xfrm flipH="1" rot="10800000">
            <a:off x="10940488" y="1092444"/>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6"/>
          <p:cNvSpPr/>
          <p:nvPr/>
        </p:nvSpPr>
        <p:spPr>
          <a:xfrm flipH="1" rot="10800000">
            <a:off x="2639342" y="3880169"/>
            <a:ext cx="375070" cy="374980"/>
          </a:xfrm>
          <a:custGeom>
            <a:rect b="b" l="l" r="r" t="t"/>
            <a:pathLst>
              <a:path extrusionOk="0" h="394716" w="394811">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6"/>
          <p:cNvSpPr/>
          <p:nvPr/>
        </p:nvSpPr>
        <p:spPr>
          <a:xfrm>
            <a:off x="781052" y="6030045"/>
            <a:ext cx="700463" cy="361950"/>
          </a:xfrm>
          <a:custGeom>
            <a:rect b="b" l="l" r="r" t="t"/>
            <a:pathLst>
              <a:path extrusionOk="0" h="381000" w="737329">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6"/>
          <p:cNvSpPr/>
          <p:nvPr/>
        </p:nvSpPr>
        <p:spPr>
          <a:xfrm>
            <a:off x="11257462" y="5551718"/>
            <a:ext cx="135731" cy="434340"/>
          </a:xfrm>
          <a:custGeom>
            <a:rect b="b" l="l" r="r" t="t"/>
            <a:pathLst>
              <a:path extrusionOk="0" h="457200" w="142875">
                <a:moveTo>
                  <a:pt x="0" y="0"/>
                </a:moveTo>
                <a:lnTo>
                  <a:pt x="142875" y="0"/>
                </a:lnTo>
                <a:lnTo>
                  <a:pt x="142875" y="457200"/>
                </a:lnTo>
                <a:lnTo>
                  <a:pt x="0" y="457200"/>
                </a:ln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6"/>
          <p:cNvSpPr/>
          <p:nvPr/>
        </p:nvSpPr>
        <p:spPr>
          <a:xfrm>
            <a:off x="11239356" y="6049625"/>
            <a:ext cx="162877" cy="162878"/>
          </a:xfrm>
          <a:custGeom>
            <a:rect b="b" l="l" r="r" t="t"/>
            <a:pathLst>
              <a:path extrusionOk="0" h="171450" w="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accent1"/>
          </a:solidFill>
          <a:ln cap="rnd"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37"/>
          <p:cNvSpPr txBox="1"/>
          <p:nvPr>
            <p:ph type="title"/>
          </p:nvPr>
        </p:nvSpPr>
        <p:spPr>
          <a:xfrm>
            <a:off x="1355875" y="1583975"/>
            <a:ext cx="96162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And this is a timeline or process</a:t>
            </a:r>
            <a:endParaRPr/>
          </a:p>
        </p:txBody>
      </p:sp>
      <p:sp>
        <p:nvSpPr>
          <p:cNvPr id="844" name="Google Shape;844;p37"/>
          <p:cNvSpPr txBox="1"/>
          <p:nvPr>
            <p:ph idx="1" type="subTitle"/>
          </p:nvPr>
        </p:nvSpPr>
        <p:spPr>
          <a:xfrm>
            <a:off x="971550" y="2773200"/>
            <a:ext cx="18102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Monday</a:t>
            </a:r>
            <a:endParaRPr/>
          </a:p>
        </p:txBody>
      </p:sp>
      <p:sp>
        <p:nvSpPr>
          <p:cNvPr id="845" name="Google Shape;845;p37"/>
          <p:cNvSpPr txBox="1"/>
          <p:nvPr>
            <p:ph idx="7" type="body"/>
          </p:nvPr>
        </p:nvSpPr>
        <p:spPr>
          <a:xfrm>
            <a:off x="3109837" y="3695825"/>
            <a:ext cx="1810200" cy="1771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Lorem ipsum dolor sit amet, consectetuer adipiscing elit.</a:t>
            </a:r>
            <a:endParaRPr sz="1800"/>
          </a:p>
        </p:txBody>
      </p:sp>
      <p:sp>
        <p:nvSpPr>
          <p:cNvPr id="846" name="Google Shape;846;p37"/>
          <p:cNvSpPr txBox="1"/>
          <p:nvPr>
            <p:ph idx="2" type="subTitle"/>
          </p:nvPr>
        </p:nvSpPr>
        <p:spPr>
          <a:xfrm>
            <a:off x="3109838" y="2773200"/>
            <a:ext cx="18102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Tuesday</a:t>
            </a:r>
            <a:endParaRPr/>
          </a:p>
        </p:txBody>
      </p:sp>
      <p:sp>
        <p:nvSpPr>
          <p:cNvPr id="847" name="Google Shape;847;p37"/>
          <p:cNvSpPr txBox="1"/>
          <p:nvPr>
            <p:ph idx="8" type="body"/>
          </p:nvPr>
        </p:nvSpPr>
        <p:spPr>
          <a:xfrm>
            <a:off x="5248124" y="3695825"/>
            <a:ext cx="1810200" cy="1771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Lorem ipsum dolor sit amet, consectetuer adipiscing elit.</a:t>
            </a:r>
            <a:endParaRPr sz="1800"/>
          </a:p>
        </p:txBody>
      </p:sp>
      <p:sp>
        <p:nvSpPr>
          <p:cNvPr id="848" name="Google Shape;848;p37"/>
          <p:cNvSpPr txBox="1"/>
          <p:nvPr>
            <p:ph idx="3" type="subTitle"/>
          </p:nvPr>
        </p:nvSpPr>
        <p:spPr>
          <a:xfrm>
            <a:off x="5248125" y="2799700"/>
            <a:ext cx="18102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Wednesday</a:t>
            </a:r>
            <a:endParaRPr/>
          </a:p>
        </p:txBody>
      </p:sp>
      <p:sp>
        <p:nvSpPr>
          <p:cNvPr id="849" name="Google Shape;849;p37"/>
          <p:cNvSpPr txBox="1"/>
          <p:nvPr>
            <p:ph idx="9" type="body"/>
          </p:nvPr>
        </p:nvSpPr>
        <p:spPr>
          <a:xfrm>
            <a:off x="7386412" y="3695825"/>
            <a:ext cx="1810200" cy="1771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Lorem ipsum dolor sit amet, consectetuer adipiscing elit.</a:t>
            </a:r>
            <a:endParaRPr sz="1800"/>
          </a:p>
        </p:txBody>
      </p:sp>
      <p:sp>
        <p:nvSpPr>
          <p:cNvPr id="850" name="Google Shape;850;p37"/>
          <p:cNvSpPr txBox="1"/>
          <p:nvPr>
            <p:ph idx="4" type="subTitle"/>
          </p:nvPr>
        </p:nvSpPr>
        <p:spPr>
          <a:xfrm>
            <a:off x="7386413" y="2799700"/>
            <a:ext cx="18102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Thursday</a:t>
            </a:r>
            <a:endParaRPr/>
          </a:p>
        </p:txBody>
      </p:sp>
      <p:sp>
        <p:nvSpPr>
          <p:cNvPr id="851" name="Google Shape;851;p37"/>
          <p:cNvSpPr txBox="1"/>
          <p:nvPr>
            <p:ph idx="5" type="subTitle"/>
          </p:nvPr>
        </p:nvSpPr>
        <p:spPr>
          <a:xfrm>
            <a:off x="9524700" y="2773200"/>
            <a:ext cx="18102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Friday</a:t>
            </a:r>
            <a:endParaRPr/>
          </a:p>
        </p:txBody>
      </p:sp>
      <p:sp>
        <p:nvSpPr>
          <p:cNvPr id="852" name="Google Shape;852;p37"/>
          <p:cNvSpPr txBox="1"/>
          <p:nvPr>
            <p:ph idx="6" type="body"/>
          </p:nvPr>
        </p:nvSpPr>
        <p:spPr>
          <a:xfrm>
            <a:off x="971550" y="3695825"/>
            <a:ext cx="1810200" cy="1771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Lorem ipsum dolor sit amet, consectetuer adipiscing elit.</a:t>
            </a:r>
            <a:endParaRPr sz="1800"/>
          </a:p>
        </p:txBody>
      </p:sp>
      <p:sp>
        <p:nvSpPr>
          <p:cNvPr id="853" name="Google Shape;853;p37"/>
          <p:cNvSpPr txBox="1"/>
          <p:nvPr>
            <p:ph idx="13" type="body"/>
          </p:nvPr>
        </p:nvSpPr>
        <p:spPr>
          <a:xfrm>
            <a:off x="9524699" y="3695825"/>
            <a:ext cx="1810200" cy="1771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Lorem ipsum dolor sit amet, consectetuer adipiscing elit.</a:t>
            </a:r>
            <a:endParaRPr sz="1800"/>
          </a:p>
        </p:txBody>
      </p:sp>
      <p:sp>
        <p:nvSpPr>
          <p:cNvPr id="854" name="Google Shape;854;p37"/>
          <p:cNvSpPr/>
          <p:nvPr/>
        </p:nvSpPr>
        <p:spPr>
          <a:xfrm>
            <a:off x="971550" y="2799700"/>
            <a:ext cx="10288786" cy="560070"/>
          </a:xfrm>
          <a:custGeom>
            <a:rect b="b" l="l" r="r" t="t"/>
            <a:pathLst>
              <a:path extrusionOk="0" h="1066800" w="5000625">
                <a:moveTo>
                  <a:pt x="0" y="0"/>
                </a:moveTo>
                <a:lnTo>
                  <a:pt x="5000625" y="0"/>
                </a:lnTo>
                <a:lnTo>
                  <a:pt x="5000625" y="1066800"/>
                </a:lnTo>
                <a:lnTo>
                  <a:pt x="0" y="1066800"/>
                </a:lnTo>
                <a:close/>
              </a:path>
            </a:pathLst>
          </a:custGeom>
          <a:noFill/>
          <a:ln cap="flat" cmpd="sng" w="38100">
            <a:solidFill>
              <a:schemeClr val="accent4"/>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38"/>
          <p:cNvSpPr txBox="1"/>
          <p:nvPr>
            <p:ph type="title"/>
          </p:nvPr>
        </p:nvSpPr>
        <p:spPr>
          <a:xfrm>
            <a:off x="1257418" y="1660175"/>
            <a:ext cx="4343400" cy="7635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 website?</a:t>
            </a:r>
            <a:endParaRPr/>
          </a:p>
        </p:txBody>
      </p:sp>
      <p:sp>
        <p:nvSpPr>
          <p:cNvPr id="860" name="Google Shape;860;p38"/>
          <p:cNvSpPr txBox="1"/>
          <p:nvPr>
            <p:ph idx="1" type="body"/>
          </p:nvPr>
        </p:nvSpPr>
        <p:spPr>
          <a:xfrm>
            <a:off x="1257300" y="3167400"/>
            <a:ext cx="4343400" cy="24960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If you are presenting a website, an internet product or an app, you can place a screenshot of it here.</a:t>
            </a:r>
            <a:endParaRPr/>
          </a:p>
        </p:txBody>
      </p:sp>
      <p:grpSp>
        <p:nvGrpSpPr>
          <p:cNvPr id="861" name="Google Shape;861;p38"/>
          <p:cNvGrpSpPr/>
          <p:nvPr/>
        </p:nvGrpSpPr>
        <p:grpSpPr>
          <a:xfrm>
            <a:off x="6778456" y="1476296"/>
            <a:ext cx="4670652" cy="3905411"/>
            <a:chOff x="1295330" y="1868507"/>
            <a:chExt cx="4365503" cy="3647530"/>
          </a:xfrm>
        </p:grpSpPr>
        <p:grpSp>
          <p:nvGrpSpPr>
            <p:cNvPr id="862" name="Google Shape;862;p38"/>
            <p:cNvGrpSpPr/>
            <p:nvPr/>
          </p:nvGrpSpPr>
          <p:grpSpPr>
            <a:xfrm>
              <a:off x="1295330" y="1868507"/>
              <a:ext cx="4365503" cy="3647530"/>
              <a:chOff x="6679223" y="1947864"/>
              <a:chExt cx="3956410" cy="3325308"/>
            </a:xfrm>
          </p:grpSpPr>
          <p:grpSp>
            <p:nvGrpSpPr>
              <p:cNvPr id="863" name="Google Shape;863;p38"/>
              <p:cNvGrpSpPr/>
              <p:nvPr/>
            </p:nvGrpSpPr>
            <p:grpSpPr>
              <a:xfrm>
                <a:off x="7996402" y="4725653"/>
                <a:ext cx="1328920" cy="547519"/>
                <a:chOff x="7059929" y="5060917"/>
                <a:chExt cx="1328920" cy="547519"/>
              </a:xfrm>
            </p:grpSpPr>
            <p:sp>
              <p:nvSpPr>
                <p:cNvPr id="864" name="Google Shape;864;p38"/>
                <p:cNvSpPr/>
                <p:nvPr/>
              </p:nvSpPr>
              <p:spPr>
                <a:xfrm rot="10800000">
                  <a:off x="7059929" y="5578436"/>
                  <a:ext cx="1322100" cy="30000"/>
                </a:xfrm>
                <a:prstGeom prst="trapezoid">
                  <a:avLst>
                    <a:gd fmla="val 142327" name="adj"/>
                  </a:avLst>
                </a:prstGeom>
                <a:solidFill>
                  <a:srgbClr val="707887"/>
                </a:solidFill>
                <a:ln>
                  <a:noFill/>
                </a:ln>
                <a:effectLst>
                  <a:outerShdw blurRad="63500" sx="102000" rotWithShape="0" algn="ctr" sy="102000">
                    <a:srgbClr val="000000">
                      <a:alpha val="4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65" name="Google Shape;865;p38"/>
                <p:cNvSpPr/>
                <p:nvPr/>
              </p:nvSpPr>
              <p:spPr>
                <a:xfrm>
                  <a:off x="7187465" y="5060917"/>
                  <a:ext cx="1067100" cy="428400"/>
                </a:xfrm>
                <a:prstGeom prst="trapezoid">
                  <a:avLst>
                    <a:gd fmla="val 15083" name="adj"/>
                  </a:avLst>
                </a:prstGeom>
                <a:solidFill>
                  <a:srgbClr val="D8D8D8"/>
                </a:solidFill>
                <a:ln>
                  <a:noFill/>
                </a:ln>
                <a:effectLst>
                  <a:outerShdw blurRad="63500" sx="102000" rotWithShape="0" algn="ctr" sy="102000">
                    <a:srgbClr val="000000">
                      <a:alpha val="4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66" name="Google Shape;866;p38"/>
                <p:cNvSpPr/>
                <p:nvPr/>
              </p:nvSpPr>
              <p:spPr>
                <a:xfrm>
                  <a:off x="7066749" y="5488243"/>
                  <a:ext cx="1322100" cy="93600"/>
                </a:xfrm>
                <a:prstGeom prst="trapezoid">
                  <a:avLst>
                    <a:gd fmla="val 142327" name="adj"/>
                  </a:avLst>
                </a:prstGeom>
                <a:solidFill>
                  <a:srgbClr val="FFFFFF"/>
                </a:solidFill>
                <a:ln>
                  <a:noFill/>
                </a:ln>
                <a:effectLst>
                  <a:outerShdw blurRad="63500" sx="102000" rotWithShape="0" algn="ctr" sy="102000">
                    <a:srgbClr val="000000">
                      <a:alpha val="4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grpSp>
            <p:nvGrpSpPr>
              <p:cNvPr id="867" name="Google Shape;867;p38"/>
              <p:cNvGrpSpPr/>
              <p:nvPr/>
            </p:nvGrpSpPr>
            <p:grpSpPr>
              <a:xfrm>
                <a:off x="6679223" y="1947864"/>
                <a:ext cx="3956410" cy="2777787"/>
                <a:chOff x="5742750" y="2283128"/>
                <a:chExt cx="3956410" cy="2777787"/>
              </a:xfrm>
            </p:grpSpPr>
            <p:sp>
              <p:nvSpPr>
                <p:cNvPr id="868" name="Google Shape;868;p38"/>
                <p:cNvSpPr/>
                <p:nvPr/>
              </p:nvSpPr>
              <p:spPr>
                <a:xfrm>
                  <a:off x="5742760" y="2283128"/>
                  <a:ext cx="3956400" cy="2777700"/>
                </a:xfrm>
                <a:prstGeom prst="roundRect">
                  <a:avLst>
                    <a:gd fmla="val 3377" name="adj"/>
                  </a:avLst>
                </a:prstGeom>
                <a:solidFill>
                  <a:srgbClr val="262626"/>
                </a:solidFill>
                <a:ln cap="flat" cmpd="sng" w="12700">
                  <a:solidFill>
                    <a:srgbClr val="393536"/>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69" name="Google Shape;869;p38"/>
                <p:cNvSpPr/>
                <p:nvPr/>
              </p:nvSpPr>
              <p:spPr>
                <a:xfrm rot="10800000">
                  <a:off x="5742750" y="4752515"/>
                  <a:ext cx="3956400" cy="308400"/>
                </a:xfrm>
                <a:prstGeom prst="round2SameRect">
                  <a:avLst>
                    <a:gd fmla="val 19571" name="adj1"/>
                    <a:gd fmla="val 0" name="adj2"/>
                  </a:avLst>
                </a:prstGeom>
                <a:solidFill>
                  <a:srgbClr val="FFFFFF"/>
                </a:solidFill>
                <a:ln cap="flat" cmpd="sng" w="12700">
                  <a:solidFill>
                    <a:srgbClr val="C6CFD6"/>
                  </a:solidFill>
                  <a:prstDash val="solid"/>
                  <a:miter lim="800000"/>
                  <a:headEnd len="sm" w="sm" type="none"/>
                  <a:tailEnd len="sm" w="sm" type="none"/>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grpSp>
        <p:sp>
          <p:nvSpPr>
            <p:cNvPr id="870" name="Google Shape;870;p38"/>
            <p:cNvSpPr/>
            <p:nvPr/>
          </p:nvSpPr>
          <p:spPr>
            <a:xfrm>
              <a:off x="3370018" y="1929853"/>
              <a:ext cx="108000" cy="108000"/>
            </a:xfrm>
            <a:prstGeom prst="ellipse">
              <a:avLst/>
            </a:prstGeom>
            <a:solidFill>
              <a:srgbClr val="000000"/>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pic>
        <p:nvPicPr>
          <p:cNvPr id="871" name="Google Shape;871;p38"/>
          <p:cNvPicPr preferRelativeResize="0"/>
          <p:nvPr/>
        </p:nvPicPr>
        <p:blipFill rotWithShape="1">
          <a:blip r:embed="rId3">
            <a:alphaModFix/>
          </a:blip>
          <a:srcRect b="11994" l="9003" r="8995" t="11994"/>
          <a:stretch/>
        </p:blipFill>
        <p:spPr>
          <a:xfrm>
            <a:off x="6826050" y="1775450"/>
            <a:ext cx="4575450" cy="24960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39"/>
          <p:cNvSpPr txBox="1"/>
          <p:nvPr>
            <p:ph type="title"/>
          </p:nvPr>
        </p:nvSpPr>
        <p:spPr>
          <a:xfrm>
            <a:off x="6539525" y="1736375"/>
            <a:ext cx="4509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Presenting a website?</a:t>
            </a:r>
            <a:endParaRPr/>
          </a:p>
        </p:txBody>
      </p:sp>
      <p:sp>
        <p:nvSpPr>
          <p:cNvPr id="877" name="Google Shape;877;p39"/>
          <p:cNvSpPr txBox="1"/>
          <p:nvPr>
            <p:ph idx="1" type="body"/>
          </p:nvPr>
        </p:nvSpPr>
        <p:spPr>
          <a:xfrm>
            <a:off x="6539600" y="3270425"/>
            <a:ext cx="4509300" cy="1911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If you are presenting a website, an internet product or an app, you can place a screenshot of it here.</a:t>
            </a:r>
            <a:endParaRPr/>
          </a:p>
        </p:txBody>
      </p:sp>
      <p:grpSp>
        <p:nvGrpSpPr>
          <p:cNvPr id="878" name="Google Shape;878;p39"/>
          <p:cNvGrpSpPr/>
          <p:nvPr/>
        </p:nvGrpSpPr>
        <p:grpSpPr>
          <a:xfrm>
            <a:off x="234613" y="2063449"/>
            <a:ext cx="5523080" cy="2833275"/>
            <a:chOff x="3289100" y="2648488"/>
            <a:chExt cx="5622600" cy="2876421"/>
          </a:xfrm>
        </p:grpSpPr>
        <p:grpSp>
          <p:nvGrpSpPr>
            <p:cNvPr id="879" name="Google Shape;879;p39"/>
            <p:cNvGrpSpPr/>
            <p:nvPr/>
          </p:nvGrpSpPr>
          <p:grpSpPr>
            <a:xfrm>
              <a:off x="3289100" y="2648488"/>
              <a:ext cx="5622600" cy="2876421"/>
              <a:chOff x="1059475" y="2296088"/>
              <a:chExt cx="5622600" cy="2876421"/>
            </a:xfrm>
          </p:grpSpPr>
          <p:sp>
            <p:nvSpPr>
              <p:cNvPr id="880" name="Google Shape;880;p39"/>
              <p:cNvSpPr/>
              <p:nvPr/>
            </p:nvSpPr>
            <p:spPr>
              <a:xfrm>
                <a:off x="1709623" y="2296088"/>
                <a:ext cx="4319700" cy="2813400"/>
              </a:xfrm>
              <a:prstGeom prst="roundRect">
                <a:avLst>
                  <a:gd fmla="val 4487" name="adj"/>
                </a:avLst>
              </a:prstGeom>
              <a:solidFill>
                <a:srgbClr val="262626"/>
              </a:solidFill>
              <a:ln cap="flat" cmpd="sng" w="38100">
                <a:solidFill>
                  <a:srgbClr val="BFBFBF"/>
                </a:solidFill>
                <a:prstDash val="solid"/>
                <a:miter lim="800000"/>
                <a:headEnd len="sm" w="sm" type="none"/>
                <a:tailEnd len="sm" w="sm" type="none"/>
              </a:ln>
              <a:effectLst>
                <a:outerShdw blurRad="57150" rotWithShape="0" algn="bl" dir="5400000" dist="19050">
                  <a:srgbClr val="000000">
                    <a:alpha val="5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nvGrpSpPr>
              <p:cNvPr id="881" name="Google Shape;881;p39"/>
              <p:cNvGrpSpPr/>
              <p:nvPr/>
            </p:nvGrpSpPr>
            <p:grpSpPr>
              <a:xfrm>
                <a:off x="1059475" y="5078309"/>
                <a:ext cx="5622600" cy="94200"/>
                <a:chOff x="1059475" y="5076025"/>
                <a:chExt cx="5622600" cy="188400"/>
              </a:xfrm>
            </p:grpSpPr>
            <p:sp>
              <p:nvSpPr>
                <p:cNvPr id="882" name="Google Shape;882;p39"/>
                <p:cNvSpPr/>
                <p:nvPr/>
              </p:nvSpPr>
              <p:spPr>
                <a:xfrm>
                  <a:off x="1059475" y="5076025"/>
                  <a:ext cx="5622600" cy="188400"/>
                </a:xfrm>
                <a:prstGeom prst="roundRect">
                  <a:avLst>
                    <a:gd fmla="val 35520" name="adj"/>
                  </a:avLst>
                </a:prstGeom>
                <a:solidFill>
                  <a:srgbClr val="BFBFBF"/>
                </a:solidFill>
                <a:ln>
                  <a:noFill/>
                </a:ln>
                <a:effectLst>
                  <a:outerShdw blurRad="57150" rotWithShape="0" algn="bl" dir="5400000" dist="19050">
                    <a:srgbClr val="000000">
                      <a:alpha val="5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83" name="Google Shape;883;p39"/>
                <p:cNvSpPr/>
                <p:nvPr/>
              </p:nvSpPr>
              <p:spPr>
                <a:xfrm>
                  <a:off x="3354359" y="5081221"/>
                  <a:ext cx="1030351" cy="131148"/>
                </a:xfrm>
                <a:custGeom>
                  <a:rect b="b" l="l" r="r" t="t"/>
                  <a:pathLst>
                    <a:path extrusionOk="0" h="131148" w="1030351">
                      <a:moveTo>
                        <a:pt x="0" y="0"/>
                      </a:moveTo>
                      <a:lnTo>
                        <a:pt x="1030351" y="0"/>
                      </a:lnTo>
                      <a:lnTo>
                        <a:pt x="995408" y="51827"/>
                      </a:lnTo>
                      <a:cubicBezTo>
                        <a:pt x="946399" y="100836"/>
                        <a:pt x="878694" y="131148"/>
                        <a:pt x="803909" y="131148"/>
                      </a:cubicBezTo>
                      <a:lnTo>
                        <a:pt x="226441" y="131148"/>
                      </a:lnTo>
                      <a:cubicBezTo>
                        <a:pt x="151656" y="131148"/>
                        <a:pt x="83951" y="100836"/>
                        <a:pt x="34942" y="51827"/>
                      </a:cubicBezTo>
                      <a:close/>
                    </a:path>
                  </a:pathLst>
                </a:custGeom>
                <a:solidFill>
                  <a:srgbClr val="A5A5A5"/>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grpSp>
        <p:sp>
          <p:nvSpPr>
            <p:cNvPr id="884" name="Google Shape;884;p39"/>
            <p:cNvSpPr/>
            <p:nvPr/>
          </p:nvSpPr>
          <p:spPr>
            <a:xfrm>
              <a:off x="6037018" y="2768053"/>
              <a:ext cx="97200" cy="97200"/>
            </a:xfrm>
            <a:prstGeom prst="ellipse">
              <a:avLst/>
            </a:prstGeom>
            <a:solidFill>
              <a:srgbClr val="171717"/>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pic>
        <p:nvPicPr>
          <p:cNvPr id="885" name="Google Shape;885;p39"/>
          <p:cNvPicPr preferRelativeResize="0"/>
          <p:nvPr/>
        </p:nvPicPr>
        <p:blipFill rotWithShape="1">
          <a:blip r:embed="rId3">
            <a:alphaModFix/>
          </a:blip>
          <a:srcRect b="13147" l="10930" r="7068" t="6589"/>
          <a:stretch/>
        </p:blipFill>
        <p:spPr>
          <a:xfrm>
            <a:off x="949125" y="2320975"/>
            <a:ext cx="4070301" cy="2344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grpSp>
        <p:nvGrpSpPr>
          <p:cNvPr id="890" name="Google Shape;890;p40"/>
          <p:cNvGrpSpPr/>
          <p:nvPr/>
        </p:nvGrpSpPr>
        <p:grpSpPr>
          <a:xfrm>
            <a:off x="7650673" y="736459"/>
            <a:ext cx="2798497" cy="5157974"/>
            <a:chOff x="8625436" y="1258061"/>
            <a:chExt cx="2388000" cy="4396500"/>
          </a:xfrm>
        </p:grpSpPr>
        <p:sp>
          <p:nvSpPr>
            <p:cNvPr id="891" name="Google Shape;891;p40"/>
            <p:cNvSpPr/>
            <p:nvPr/>
          </p:nvSpPr>
          <p:spPr>
            <a:xfrm>
              <a:off x="8625436" y="1258061"/>
              <a:ext cx="2388000" cy="4396500"/>
            </a:xfrm>
            <a:prstGeom prst="roundRect">
              <a:avLst>
                <a:gd fmla="val 4487" name="adj"/>
              </a:avLst>
            </a:prstGeom>
            <a:solidFill>
              <a:srgbClr val="262626"/>
            </a:solidFill>
            <a:ln>
              <a:noFill/>
            </a:ln>
            <a:effectLst>
              <a:outerShdw blurRad="57150" rotWithShape="0" algn="bl" dir="5400000" dist="19050">
                <a:srgbClr val="000000">
                  <a:alpha val="5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92" name="Google Shape;892;p40"/>
            <p:cNvSpPr/>
            <p:nvPr/>
          </p:nvSpPr>
          <p:spPr>
            <a:xfrm>
              <a:off x="10685218" y="1396453"/>
              <a:ext cx="97200" cy="97200"/>
            </a:xfrm>
            <a:prstGeom prst="ellipse">
              <a:avLst/>
            </a:prstGeom>
            <a:solidFill>
              <a:srgbClr val="171717"/>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893" name="Google Shape;893;p40"/>
            <p:cNvSpPr/>
            <p:nvPr/>
          </p:nvSpPr>
          <p:spPr>
            <a:xfrm>
              <a:off x="9725916" y="5324400"/>
              <a:ext cx="180000" cy="180000"/>
            </a:xfrm>
            <a:prstGeom prst="ellipse">
              <a:avLst/>
            </a:prstGeom>
            <a:solidFill>
              <a:srgbClr val="171717"/>
            </a:solidFill>
            <a:ln>
              <a:noFill/>
            </a:ln>
          </p:spPr>
          <p:txBody>
            <a:bodyPr anchorCtr="0" anchor="ctr" bIns="60925" lIns="121900" spcFirstLastPara="1" rIns="121900" wrap="square" tIns="60925">
              <a:noAutofit/>
            </a:bodyPr>
            <a:lstStyle/>
            <a:p>
              <a:pPr indent="0" lvl="0" marL="0" marR="0" rtl="0" algn="l">
                <a:spcBef>
                  <a:spcPts val="0"/>
                </a:spcBef>
                <a:spcAft>
                  <a:spcPts val="0"/>
                </a:spcAft>
                <a:buNone/>
              </a:pPr>
              <a:r>
                <a:t/>
              </a:r>
              <a:endParaRPr sz="2400">
                <a:solidFill>
                  <a:srgbClr val="FFFFFF"/>
                </a:solidFill>
                <a:latin typeface="Calibri"/>
                <a:ea typeface="Calibri"/>
                <a:cs typeface="Calibri"/>
                <a:sym typeface="Calibri"/>
              </a:endParaRPr>
            </a:p>
          </p:txBody>
        </p:sp>
      </p:grpSp>
      <p:pic>
        <p:nvPicPr>
          <p:cNvPr id="894" name="Google Shape;894;p40"/>
          <p:cNvPicPr preferRelativeResize="0"/>
          <p:nvPr/>
        </p:nvPicPr>
        <p:blipFill rotWithShape="1">
          <a:blip r:embed="rId3">
            <a:alphaModFix/>
          </a:blip>
          <a:srcRect b="0" l="14417" r="14417" t="0"/>
          <a:stretch/>
        </p:blipFill>
        <p:spPr>
          <a:xfrm>
            <a:off x="7694525" y="1092025"/>
            <a:ext cx="2710798" cy="4282225"/>
          </a:xfrm>
          <a:prstGeom prst="rect">
            <a:avLst/>
          </a:prstGeom>
          <a:noFill/>
          <a:ln>
            <a:noFill/>
          </a:ln>
        </p:spPr>
      </p:pic>
      <p:sp>
        <p:nvSpPr>
          <p:cNvPr id="895" name="Google Shape;895;p40"/>
          <p:cNvSpPr txBox="1"/>
          <p:nvPr>
            <p:ph type="title"/>
          </p:nvPr>
        </p:nvSpPr>
        <p:spPr>
          <a:xfrm>
            <a:off x="1257418" y="1660175"/>
            <a:ext cx="4343400" cy="7635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an app?</a:t>
            </a:r>
            <a:endParaRPr/>
          </a:p>
        </p:txBody>
      </p:sp>
      <p:sp>
        <p:nvSpPr>
          <p:cNvPr id="896" name="Google Shape;896;p40"/>
          <p:cNvSpPr txBox="1"/>
          <p:nvPr>
            <p:ph idx="1" type="body"/>
          </p:nvPr>
        </p:nvSpPr>
        <p:spPr>
          <a:xfrm>
            <a:off x="1257300" y="3167400"/>
            <a:ext cx="4343400" cy="24960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23"/>
          <p:cNvSpPr txBox="1"/>
          <p:nvPr>
            <p:ph type="title"/>
          </p:nvPr>
        </p:nvSpPr>
        <p:spPr>
          <a:xfrm>
            <a:off x="1096875" y="3537350"/>
            <a:ext cx="9898200" cy="1074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Hello! I’m...</a:t>
            </a:r>
            <a:endParaRPr/>
          </a:p>
        </p:txBody>
      </p:sp>
      <p:sp>
        <p:nvSpPr>
          <p:cNvPr id="495" name="Google Shape;495;p23"/>
          <p:cNvSpPr txBox="1"/>
          <p:nvPr>
            <p:ph idx="1" type="body"/>
          </p:nvPr>
        </p:nvSpPr>
        <p:spPr>
          <a:xfrm>
            <a:off x="1096825" y="4611350"/>
            <a:ext cx="9898200" cy="1020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Here is where you introduce yourself.</a:t>
            </a:r>
            <a:endParaRPr/>
          </a:p>
          <a:p>
            <a:pPr indent="0" lvl="0" marL="0" rtl="0" algn="ctr">
              <a:spcBef>
                <a:spcPts val="2100"/>
              </a:spcBef>
              <a:spcAft>
                <a:spcPts val="2100"/>
              </a:spcAft>
              <a:buNone/>
            </a:pPr>
            <a:r>
              <a:rPr lang="en"/>
              <a:t>You can add your name, title and a little background. Right click the image and replace it with your own.</a:t>
            </a:r>
            <a:endParaRPr/>
          </a:p>
        </p:txBody>
      </p:sp>
      <p:pic>
        <p:nvPicPr>
          <p:cNvPr id="496" name="Google Shape;496;p23"/>
          <p:cNvPicPr preferRelativeResize="0"/>
          <p:nvPr/>
        </p:nvPicPr>
        <p:blipFill rotWithShape="1">
          <a:blip r:embed="rId3">
            <a:alphaModFix/>
          </a:blip>
          <a:srcRect b="0" l="3900" r="3900" t="0"/>
          <a:stretch/>
        </p:blipFill>
        <p:spPr>
          <a:xfrm>
            <a:off x="4963500" y="1195850"/>
            <a:ext cx="2265000" cy="2341500"/>
          </a:xfrm>
          <a:prstGeom prst="ellipse">
            <a:avLst/>
          </a:prstGeom>
          <a:noFill/>
          <a:ln cap="flat" cmpd="sng" w="38100">
            <a:solidFill>
              <a:schemeClr val="accent2"/>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grpSp>
        <p:nvGrpSpPr>
          <p:cNvPr id="901" name="Google Shape;901;p41"/>
          <p:cNvGrpSpPr/>
          <p:nvPr/>
        </p:nvGrpSpPr>
        <p:grpSpPr>
          <a:xfrm>
            <a:off x="1372797" y="969728"/>
            <a:ext cx="3357720" cy="4918548"/>
            <a:chOff x="6953045" y="1252870"/>
            <a:chExt cx="3186600" cy="4559700"/>
          </a:xfrm>
        </p:grpSpPr>
        <p:sp>
          <p:nvSpPr>
            <p:cNvPr id="902" name="Google Shape;902;p41"/>
            <p:cNvSpPr/>
            <p:nvPr/>
          </p:nvSpPr>
          <p:spPr>
            <a:xfrm>
              <a:off x="6953045" y="1252870"/>
              <a:ext cx="3186600" cy="4559700"/>
            </a:xfrm>
            <a:prstGeom prst="roundRect">
              <a:avLst>
                <a:gd fmla="val 4487" name="adj"/>
              </a:avLst>
            </a:prstGeom>
            <a:solidFill>
              <a:srgbClr val="262626"/>
            </a:solidFill>
            <a:ln>
              <a:noFill/>
            </a:ln>
            <a:effectLst>
              <a:outerShdw blurRad="57150" rotWithShape="0" algn="bl" dir="5400000" dist="19050">
                <a:srgbClr val="000000">
                  <a:alpha val="50000"/>
                </a:srgbClr>
              </a:outerShdw>
            </a:effectLst>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903" name="Google Shape;903;p41"/>
            <p:cNvSpPr/>
            <p:nvPr/>
          </p:nvSpPr>
          <p:spPr>
            <a:xfrm>
              <a:off x="8413309" y="5416847"/>
              <a:ext cx="216000" cy="216000"/>
            </a:xfrm>
            <a:prstGeom prst="ellipse">
              <a:avLst/>
            </a:prstGeom>
            <a:solidFill>
              <a:srgbClr val="171717"/>
            </a:solidFill>
            <a:ln>
              <a:noFill/>
            </a:ln>
          </p:spPr>
          <p:txBody>
            <a:bodyPr anchorCtr="0" anchor="ctr" bIns="60925" lIns="1200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sp>
          <p:nvSpPr>
            <p:cNvPr id="904" name="Google Shape;904;p41"/>
            <p:cNvSpPr/>
            <p:nvPr/>
          </p:nvSpPr>
          <p:spPr>
            <a:xfrm>
              <a:off x="9770818" y="1396453"/>
              <a:ext cx="97200" cy="97200"/>
            </a:xfrm>
            <a:prstGeom prst="ellipse">
              <a:avLst/>
            </a:prstGeom>
            <a:solidFill>
              <a:srgbClr val="171717"/>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rgbClr val="FFFFFF"/>
                </a:solidFill>
                <a:latin typeface="Calibri"/>
                <a:ea typeface="Calibri"/>
                <a:cs typeface="Calibri"/>
                <a:sym typeface="Calibri"/>
              </a:endParaRPr>
            </a:p>
          </p:txBody>
        </p:sp>
      </p:grpSp>
      <p:pic>
        <p:nvPicPr>
          <p:cNvPr id="905" name="Google Shape;905;p41"/>
          <p:cNvPicPr preferRelativeResize="0"/>
          <p:nvPr/>
        </p:nvPicPr>
        <p:blipFill rotWithShape="1">
          <a:blip r:embed="rId3">
            <a:alphaModFix/>
          </a:blip>
          <a:srcRect b="0" l="6551" r="6560" t="0"/>
          <a:stretch/>
        </p:blipFill>
        <p:spPr>
          <a:xfrm>
            <a:off x="1504876" y="1427726"/>
            <a:ext cx="3093575" cy="4002538"/>
          </a:xfrm>
          <a:prstGeom prst="rect">
            <a:avLst/>
          </a:prstGeom>
          <a:noFill/>
          <a:ln>
            <a:noFill/>
          </a:ln>
        </p:spPr>
      </p:pic>
      <p:sp>
        <p:nvSpPr>
          <p:cNvPr id="906" name="Google Shape;906;p41"/>
          <p:cNvSpPr txBox="1"/>
          <p:nvPr>
            <p:ph type="title"/>
          </p:nvPr>
        </p:nvSpPr>
        <p:spPr>
          <a:xfrm>
            <a:off x="6539525" y="1736375"/>
            <a:ext cx="4509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Presenting an app?</a:t>
            </a:r>
            <a:endParaRPr/>
          </a:p>
        </p:txBody>
      </p:sp>
      <p:sp>
        <p:nvSpPr>
          <p:cNvPr id="907" name="Google Shape;907;p41"/>
          <p:cNvSpPr txBox="1"/>
          <p:nvPr>
            <p:ph idx="1" type="body"/>
          </p:nvPr>
        </p:nvSpPr>
        <p:spPr>
          <a:xfrm>
            <a:off x="6539600" y="3270425"/>
            <a:ext cx="4509300" cy="1911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42"/>
          <p:cNvSpPr txBox="1"/>
          <p:nvPr>
            <p:ph type="title"/>
          </p:nvPr>
        </p:nvSpPr>
        <p:spPr>
          <a:xfrm>
            <a:off x="2777800" y="1784350"/>
            <a:ext cx="55815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Thank you!</a:t>
            </a:r>
            <a:endParaRPr/>
          </a:p>
        </p:txBody>
      </p:sp>
      <p:sp>
        <p:nvSpPr>
          <p:cNvPr id="913" name="Google Shape;913;p42"/>
          <p:cNvSpPr txBox="1"/>
          <p:nvPr>
            <p:ph idx="1" type="subTitle"/>
          </p:nvPr>
        </p:nvSpPr>
        <p:spPr>
          <a:xfrm>
            <a:off x="2777800" y="2945800"/>
            <a:ext cx="55815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Do you have any questions?</a:t>
            </a:r>
            <a:endParaRPr/>
          </a:p>
        </p:txBody>
      </p:sp>
      <p:sp>
        <p:nvSpPr>
          <p:cNvPr id="914" name="Google Shape;914;p42"/>
          <p:cNvSpPr/>
          <p:nvPr/>
        </p:nvSpPr>
        <p:spPr>
          <a:xfrm>
            <a:off x="5462515" y="4721103"/>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5" name="Google Shape;915;p42"/>
          <p:cNvGrpSpPr/>
          <p:nvPr/>
        </p:nvGrpSpPr>
        <p:grpSpPr>
          <a:xfrm>
            <a:off x="5995618" y="4711451"/>
            <a:ext cx="411849" cy="411917"/>
            <a:chOff x="5162200" y="4097750"/>
            <a:chExt cx="338385" cy="338414"/>
          </a:xfrm>
        </p:grpSpPr>
        <p:sp>
          <p:nvSpPr>
            <p:cNvPr id="916" name="Google Shape;916;p42"/>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42"/>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42"/>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9" name="Google Shape;919;p42"/>
          <p:cNvSpPr/>
          <p:nvPr/>
        </p:nvSpPr>
        <p:spPr>
          <a:xfrm>
            <a:off x="4729625" y="4762486"/>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42"/>
          <p:cNvSpPr txBox="1"/>
          <p:nvPr>
            <p:ph idx="2" type="body"/>
          </p:nvPr>
        </p:nvSpPr>
        <p:spPr>
          <a:xfrm>
            <a:off x="2777850" y="3505800"/>
            <a:ext cx="5581500" cy="1341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hello@mail.com</a:t>
            </a:r>
            <a:endParaRPr/>
          </a:p>
          <a:p>
            <a:pPr indent="0" lvl="0" marL="0" rtl="0" algn="ctr">
              <a:spcBef>
                <a:spcPts val="0"/>
              </a:spcBef>
              <a:spcAft>
                <a:spcPts val="0"/>
              </a:spcAft>
              <a:buNone/>
            </a:pPr>
            <a:r>
              <a:rPr lang="en"/>
              <a:t>555-111-222</a:t>
            </a:r>
            <a:endParaRPr/>
          </a:p>
          <a:p>
            <a:pPr indent="0" lvl="0" marL="0" rtl="0" algn="ctr">
              <a:spcBef>
                <a:spcPts val="0"/>
              </a:spcBef>
              <a:spcAft>
                <a:spcPts val="0"/>
              </a:spcAft>
              <a:buNone/>
            </a:pPr>
            <a:r>
              <a:rPr lang="en"/>
              <a:t>mydomain.com</a:t>
            </a:r>
            <a:endParaRPr/>
          </a:p>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43"/>
          <p:cNvSpPr txBox="1"/>
          <p:nvPr>
            <p:ph type="title"/>
          </p:nvPr>
        </p:nvSpPr>
        <p:spPr>
          <a:xfrm>
            <a:off x="6743700" y="1469675"/>
            <a:ext cx="3905400" cy="7635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sz="5100"/>
              <a:t>Credits.</a:t>
            </a:r>
            <a:endParaRPr sz="5100"/>
          </a:p>
        </p:txBody>
      </p:sp>
      <p:sp>
        <p:nvSpPr>
          <p:cNvPr id="926" name="Google Shape;926;p43"/>
          <p:cNvSpPr txBox="1"/>
          <p:nvPr>
            <p:ph idx="1" type="body"/>
          </p:nvPr>
        </p:nvSpPr>
        <p:spPr>
          <a:xfrm>
            <a:off x="6743770" y="2546525"/>
            <a:ext cx="3905400" cy="31068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sz="2400"/>
              <a:t>Presentation Template: </a:t>
            </a:r>
            <a:r>
              <a:rPr lang="en" sz="2400" u="sng">
                <a:solidFill>
                  <a:schemeClr val="hlink"/>
                </a:solidFill>
                <a:hlinkClick r:id="rId3"/>
              </a:rPr>
              <a:t>SlidesMania</a:t>
            </a:r>
            <a:endParaRPr sz="2400"/>
          </a:p>
          <a:p>
            <a:pPr indent="0" lvl="0" marL="0" rtl="0" algn="r">
              <a:spcBef>
                <a:spcPts val="2100"/>
              </a:spcBef>
              <a:spcAft>
                <a:spcPts val="0"/>
              </a:spcAft>
              <a:buNone/>
            </a:pPr>
            <a:r>
              <a:rPr lang="en" sz="2400"/>
              <a:t>Images: </a:t>
            </a:r>
            <a:r>
              <a:rPr lang="en" sz="2400" u="sng">
                <a:solidFill>
                  <a:schemeClr val="hlink"/>
                </a:solidFill>
                <a:hlinkClick r:id="rId4"/>
              </a:rPr>
              <a:t>Unsplash</a:t>
            </a:r>
            <a:endParaRPr sz="2400"/>
          </a:p>
          <a:p>
            <a:pPr indent="0" lvl="0" marL="0" rtl="0" algn="r">
              <a:spcBef>
                <a:spcPts val="2100"/>
              </a:spcBef>
              <a:spcAft>
                <a:spcPts val="0"/>
              </a:spcAft>
              <a:buNone/>
            </a:pPr>
            <a:r>
              <a:rPr lang="en"/>
              <a:t>Fonts used in this presentation: </a:t>
            </a:r>
            <a:r>
              <a:rPr lang="en">
                <a:latin typeface="Poppins"/>
                <a:ea typeface="Poppins"/>
                <a:cs typeface="Poppins"/>
                <a:sym typeface="Poppins"/>
              </a:rPr>
              <a:t>Poppins </a:t>
            </a:r>
            <a:r>
              <a:rPr lang="en"/>
              <a:t>and Arial</a:t>
            </a:r>
            <a:endParaRPr/>
          </a:p>
          <a:p>
            <a:pPr indent="0" lvl="0" marL="0" rtl="0" algn="r">
              <a:spcBef>
                <a:spcPts val="2100"/>
              </a:spcBef>
              <a:spcAft>
                <a:spcPts val="21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44"/>
          <p:cNvSpPr txBox="1"/>
          <p:nvPr>
            <p:ph type="title"/>
          </p:nvPr>
        </p:nvSpPr>
        <p:spPr>
          <a:xfrm>
            <a:off x="415650" y="573502"/>
            <a:ext cx="11360700" cy="867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5000"/>
              <a:t>Editable Icons</a:t>
            </a:r>
            <a:endParaRPr sz="5000"/>
          </a:p>
        </p:txBody>
      </p:sp>
      <p:grpSp>
        <p:nvGrpSpPr>
          <p:cNvPr id="932" name="Google Shape;932;p44"/>
          <p:cNvGrpSpPr/>
          <p:nvPr/>
        </p:nvGrpSpPr>
        <p:grpSpPr>
          <a:xfrm>
            <a:off x="3570764" y="1773752"/>
            <a:ext cx="405160" cy="253589"/>
            <a:chOff x="4797800" y="1994125"/>
            <a:chExt cx="306475" cy="186025"/>
          </a:xfrm>
        </p:grpSpPr>
        <p:sp>
          <p:nvSpPr>
            <p:cNvPr id="933" name="Google Shape;933;p44"/>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 name="Google Shape;934;p44"/>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35" name="Google Shape;935;p44"/>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 name="Google Shape;936;p44"/>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 name="Google Shape;937;p44"/>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 name="Google Shape;938;p44"/>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 name="Google Shape;939;p44"/>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0" name="Google Shape;940;p44"/>
          <p:cNvGrpSpPr/>
          <p:nvPr/>
        </p:nvGrpSpPr>
        <p:grpSpPr>
          <a:xfrm>
            <a:off x="6164058" y="1777777"/>
            <a:ext cx="352082" cy="254203"/>
            <a:chOff x="4250025" y="2848800"/>
            <a:chExt cx="266325" cy="186475"/>
          </a:xfrm>
        </p:grpSpPr>
        <p:sp>
          <p:nvSpPr>
            <p:cNvPr id="941" name="Google Shape;941;p44"/>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 name="Google Shape;942;p44"/>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3" name="Google Shape;943;p44"/>
          <p:cNvGrpSpPr/>
          <p:nvPr/>
        </p:nvGrpSpPr>
        <p:grpSpPr>
          <a:xfrm>
            <a:off x="6761406" y="1741891"/>
            <a:ext cx="343224" cy="326555"/>
            <a:chOff x="4707700" y="2822475"/>
            <a:chExt cx="259625" cy="239550"/>
          </a:xfrm>
        </p:grpSpPr>
        <p:sp>
          <p:nvSpPr>
            <p:cNvPr id="944" name="Google Shape;944;p44"/>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 name="Google Shape;945;p44"/>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 name="Google Shape;946;p44"/>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7" name="Google Shape;947;p44"/>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 name="Google Shape;948;p44"/>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9" name="Google Shape;949;p44"/>
          <p:cNvGrpSpPr/>
          <p:nvPr/>
        </p:nvGrpSpPr>
        <p:grpSpPr>
          <a:xfrm>
            <a:off x="8396572" y="1705391"/>
            <a:ext cx="351487" cy="398940"/>
            <a:chOff x="6425500" y="2795700"/>
            <a:chExt cx="265875" cy="292650"/>
          </a:xfrm>
        </p:grpSpPr>
        <p:sp>
          <p:nvSpPr>
            <p:cNvPr id="950" name="Google Shape;950;p44"/>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 name="Google Shape;951;p44"/>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52" name="Google Shape;952;p44"/>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53" name="Google Shape;953;p44"/>
          <p:cNvGrpSpPr/>
          <p:nvPr/>
        </p:nvGrpSpPr>
        <p:grpSpPr>
          <a:xfrm>
            <a:off x="9474618" y="1760035"/>
            <a:ext cx="350297" cy="290464"/>
            <a:chOff x="5549875" y="2418425"/>
            <a:chExt cx="264975" cy="213075"/>
          </a:xfrm>
        </p:grpSpPr>
        <p:sp>
          <p:nvSpPr>
            <p:cNvPr id="954" name="Google Shape;954;p44"/>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 name="Google Shape;955;p44"/>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56" name="Google Shape;956;p44"/>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57" name="Google Shape;957;p44"/>
          <p:cNvGrpSpPr/>
          <p:nvPr/>
        </p:nvGrpSpPr>
        <p:grpSpPr>
          <a:xfrm>
            <a:off x="3570694" y="2404542"/>
            <a:ext cx="299598" cy="308322"/>
            <a:chOff x="3739275" y="2525850"/>
            <a:chExt cx="226625" cy="226175"/>
          </a:xfrm>
        </p:grpSpPr>
        <p:sp>
          <p:nvSpPr>
            <p:cNvPr id="958" name="Google Shape;958;p44"/>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 name="Google Shape;959;p44"/>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 name="Google Shape;960;p44"/>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 name="Google Shape;961;p44"/>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2" name="Google Shape;962;p44"/>
          <p:cNvGrpSpPr/>
          <p:nvPr/>
        </p:nvGrpSpPr>
        <p:grpSpPr>
          <a:xfrm>
            <a:off x="3043876" y="2377772"/>
            <a:ext cx="272464" cy="361861"/>
            <a:chOff x="4518575" y="2506200"/>
            <a:chExt cx="206100" cy="265450"/>
          </a:xfrm>
        </p:grpSpPr>
        <p:sp>
          <p:nvSpPr>
            <p:cNvPr id="963" name="Google Shape;963;p44"/>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 name="Google Shape;964;p44"/>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 name="Google Shape;965;p44"/>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 name="Google Shape;966;p44"/>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 name="Google Shape;967;p44"/>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 name="Google Shape;968;p44"/>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 name="Google Shape;969;p44"/>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 name="Google Shape;970;p44"/>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 name="Google Shape;971;p44"/>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2" name="Google Shape;972;p44"/>
          <p:cNvGrpSpPr/>
          <p:nvPr/>
        </p:nvGrpSpPr>
        <p:grpSpPr>
          <a:xfrm>
            <a:off x="4125077" y="2404742"/>
            <a:ext cx="299631" cy="308322"/>
            <a:chOff x="4164375" y="1677425"/>
            <a:chExt cx="226650" cy="226175"/>
          </a:xfrm>
        </p:grpSpPr>
        <p:sp>
          <p:nvSpPr>
            <p:cNvPr id="973" name="Google Shape;973;p44"/>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 name="Google Shape;974;p44"/>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 name="Google Shape;975;p44"/>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 name="Google Shape;976;p44"/>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 name="Google Shape;977;p44"/>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8" name="Google Shape;978;p44"/>
          <p:cNvGrpSpPr/>
          <p:nvPr/>
        </p:nvGrpSpPr>
        <p:grpSpPr>
          <a:xfrm>
            <a:off x="5179042" y="2395931"/>
            <a:ext cx="299003" cy="308322"/>
            <a:chOff x="5226025" y="1677425"/>
            <a:chExt cx="226175" cy="226175"/>
          </a:xfrm>
        </p:grpSpPr>
        <p:sp>
          <p:nvSpPr>
            <p:cNvPr id="979" name="Google Shape;979;p44"/>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 name="Google Shape;980;p44"/>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1" name="Google Shape;981;p44"/>
          <p:cNvGrpSpPr/>
          <p:nvPr/>
        </p:nvGrpSpPr>
        <p:grpSpPr>
          <a:xfrm>
            <a:off x="4652426" y="2396024"/>
            <a:ext cx="299003" cy="308322"/>
            <a:chOff x="4835275" y="1198350"/>
            <a:chExt cx="226175" cy="226175"/>
          </a:xfrm>
        </p:grpSpPr>
        <p:sp>
          <p:nvSpPr>
            <p:cNvPr id="982" name="Google Shape;982;p44"/>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 name="Google Shape;983;p44"/>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4" name="Google Shape;984;p44"/>
          <p:cNvGrpSpPr/>
          <p:nvPr/>
        </p:nvGrpSpPr>
        <p:grpSpPr>
          <a:xfrm>
            <a:off x="6339271" y="2379923"/>
            <a:ext cx="347356" cy="358215"/>
            <a:chOff x="968775" y="1180050"/>
            <a:chExt cx="262750" cy="262775"/>
          </a:xfrm>
        </p:grpSpPr>
        <p:sp>
          <p:nvSpPr>
            <p:cNvPr id="985" name="Google Shape;985;p44"/>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 name="Google Shape;986;p44"/>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 name="Google Shape;987;p44"/>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8" name="Google Shape;988;p44"/>
          <p:cNvGrpSpPr/>
          <p:nvPr/>
        </p:nvGrpSpPr>
        <p:grpSpPr>
          <a:xfrm>
            <a:off x="5704170" y="2446992"/>
            <a:ext cx="386288" cy="224042"/>
            <a:chOff x="1678900" y="1231350"/>
            <a:chExt cx="292200" cy="164350"/>
          </a:xfrm>
        </p:grpSpPr>
        <p:sp>
          <p:nvSpPr>
            <p:cNvPr id="989" name="Google Shape;989;p44"/>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 name="Google Shape;990;p44"/>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 name="Google Shape;991;p44"/>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2" name="Google Shape;992;p44"/>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3" name="Google Shape;993;p44"/>
          <p:cNvGrpSpPr/>
          <p:nvPr/>
        </p:nvGrpSpPr>
        <p:grpSpPr>
          <a:xfrm>
            <a:off x="7467406" y="2373531"/>
            <a:ext cx="322006" cy="353205"/>
            <a:chOff x="2405550" y="1181850"/>
            <a:chExt cx="243575" cy="259100"/>
          </a:xfrm>
        </p:grpSpPr>
        <p:sp>
          <p:nvSpPr>
            <p:cNvPr id="994" name="Google Shape;994;p44"/>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 name="Google Shape;995;p44"/>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 name="Google Shape;996;p44"/>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 name="Google Shape;997;p44"/>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 name="Google Shape;998;p44"/>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 name="Google Shape;999;p44"/>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0" name="Google Shape;1000;p44"/>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01" name="Google Shape;1001;p44"/>
          <p:cNvGrpSpPr/>
          <p:nvPr/>
        </p:nvGrpSpPr>
        <p:grpSpPr>
          <a:xfrm>
            <a:off x="8500593" y="2371333"/>
            <a:ext cx="286610" cy="357601"/>
            <a:chOff x="3086700" y="1180050"/>
            <a:chExt cx="216800" cy="262325"/>
          </a:xfrm>
        </p:grpSpPr>
        <p:sp>
          <p:nvSpPr>
            <p:cNvPr id="1002" name="Google Shape;1002;p44"/>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 name="Google Shape;1003;p44"/>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4" name="Google Shape;1004;p44"/>
          <p:cNvGrpSpPr/>
          <p:nvPr/>
        </p:nvGrpSpPr>
        <p:grpSpPr>
          <a:xfrm>
            <a:off x="9007187" y="2359473"/>
            <a:ext cx="228243" cy="381321"/>
            <a:chOff x="3741075" y="1171575"/>
            <a:chExt cx="172650" cy="279725"/>
          </a:xfrm>
        </p:grpSpPr>
        <p:sp>
          <p:nvSpPr>
            <p:cNvPr id="1005" name="Google Shape;1005;p44"/>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 name="Google Shape;1006;p44"/>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 name="Google Shape;1007;p44"/>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 name="Google Shape;1008;p44"/>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9" name="Google Shape;1009;p44"/>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10" name="Google Shape;1010;p44"/>
          <p:cNvGrpSpPr/>
          <p:nvPr/>
        </p:nvGrpSpPr>
        <p:grpSpPr>
          <a:xfrm>
            <a:off x="2528682" y="3103577"/>
            <a:ext cx="351520" cy="253623"/>
            <a:chOff x="952700" y="1101100"/>
            <a:chExt cx="265900" cy="186050"/>
          </a:xfrm>
        </p:grpSpPr>
        <p:sp>
          <p:nvSpPr>
            <p:cNvPr id="1011" name="Google Shape;1011;p44"/>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 name="Google Shape;1012;p44"/>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 name="Google Shape;1013;p44"/>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14" name="Google Shape;1014;p44"/>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 name="Google Shape;1015;p44"/>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 name="Google Shape;1016;p44"/>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 name="Google Shape;1017;p44"/>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18" name="Google Shape;1018;p44"/>
          <p:cNvGrpSpPr/>
          <p:nvPr/>
        </p:nvGrpSpPr>
        <p:grpSpPr>
          <a:xfrm>
            <a:off x="5219949" y="3082177"/>
            <a:ext cx="317875" cy="344208"/>
            <a:chOff x="5583325" y="1073450"/>
            <a:chExt cx="240450" cy="252500"/>
          </a:xfrm>
        </p:grpSpPr>
        <p:sp>
          <p:nvSpPr>
            <p:cNvPr id="1019" name="Google Shape;1019;p44"/>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 name="Google Shape;1020;p44"/>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 name="Google Shape;1021;p44"/>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 name="Google Shape;1022;p44"/>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3" name="Google Shape;1023;p44"/>
          <p:cNvGrpSpPr/>
          <p:nvPr/>
        </p:nvGrpSpPr>
        <p:grpSpPr>
          <a:xfrm>
            <a:off x="5703822" y="3071928"/>
            <a:ext cx="386850" cy="294962"/>
            <a:chOff x="1502275" y="3638775"/>
            <a:chExt cx="292625" cy="216375"/>
          </a:xfrm>
        </p:grpSpPr>
        <p:sp>
          <p:nvSpPr>
            <p:cNvPr id="1024" name="Google Shape;1024;p44"/>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 name="Google Shape;1025;p44"/>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 name="Google Shape;1026;p44"/>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 name="Google Shape;1027;p44"/>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 name="Google Shape;1028;p44"/>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9" name="Google Shape;1029;p44"/>
          <p:cNvGrpSpPr/>
          <p:nvPr/>
        </p:nvGrpSpPr>
        <p:grpSpPr>
          <a:xfrm>
            <a:off x="6258857" y="3016414"/>
            <a:ext cx="354428" cy="362441"/>
            <a:chOff x="3171000" y="4021950"/>
            <a:chExt cx="268100" cy="265875"/>
          </a:xfrm>
        </p:grpSpPr>
        <p:sp>
          <p:nvSpPr>
            <p:cNvPr id="1030" name="Google Shape;1030;p44"/>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 name="Google Shape;1031;p44"/>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32" name="Google Shape;1032;p44"/>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 name="Google Shape;1033;p44"/>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34" name="Google Shape;1034;p44"/>
          <p:cNvGrpSpPr/>
          <p:nvPr/>
        </p:nvGrpSpPr>
        <p:grpSpPr>
          <a:xfrm>
            <a:off x="7848132" y="3068067"/>
            <a:ext cx="334400" cy="344821"/>
            <a:chOff x="5684575" y="4038000"/>
            <a:chExt cx="252950" cy="252950"/>
          </a:xfrm>
        </p:grpSpPr>
        <p:sp>
          <p:nvSpPr>
            <p:cNvPr id="1035" name="Google Shape;1035;p44"/>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 name="Google Shape;1036;p44"/>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 name="Google Shape;1037;p44"/>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 name="Google Shape;1038;p44"/>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 name="Google Shape;1039;p44"/>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 name="Google Shape;1040;p44"/>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1" name="Google Shape;1041;p44"/>
          <p:cNvGrpSpPr/>
          <p:nvPr/>
        </p:nvGrpSpPr>
        <p:grpSpPr>
          <a:xfrm>
            <a:off x="8441727" y="3026501"/>
            <a:ext cx="247115" cy="399520"/>
            <a:chOff x="1982675" y="3599525"/>
            <a:chExt cx="186925" cy="293075"/>
          </a:xfrm>
        </p:grpSpPr>
        <p:sp>
          <p:nvSpPr>
            <p:cNvPr id="1042" name="Google Shape;1042;p44"/>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 name="Google Shape;1043;p44"/>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 name="Google Shape;1044;p44"/>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 name="Google Shape;1045;p44"/>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 name="Google Shape;1046;p44"/>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7" name="Google Shape;1047;p44"/>
          <p:cNvGrpSpPr/>
          <p:nvPr/>
        </p:nvGrpSpPr>
        <p:grpSpPr>
          <a:xfrm>
            <a:off x="8947735" y="3026500"/>
            <a:ext cx="178106" cy="398940"/>
            <a:chOff x="2397075" y="3602200"/>
            <a:chExt cx="134725" cy="292650"/>
          </a:xfrm>
        </p:grpSpPr>
        <p:sp>
          <p:nvSpPr>
            <p:cNvPr id="1048" name="Google Shape;1048;p44"/>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 name="Google Shape;1049;p44"/>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 name="Google Shape;1050;p44"/>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 name="Google Shape;1051;p44"/>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 name="Google Shape;1052;p44"/>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3" name="Google Shape;1053;p44"/>
          <p:cNvGrpSpPr/>
          <p:nvPr/>
        </p:nvGrpSpPr>
        <p:grpSpPr>
          <a:xfrm>
            <a:off x="2581850" y="3710924"/>
            <a:ext cx="246520" cy="383741"/>
            <a:chOff x="2717350" y="3603525"/>
            <a:chExt cx="186475" cy="281500"/>
          </a:xfrm>
        </p:grpSpPr>
        <p:sp>
          <p:nvSpPr>
            <p:cNvPr id="1054" name="Google Shape;1054;p44"/>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 name="Google Shape;1055;p44"/>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 name="Google Shape;1056;p44"/>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 name="Google Shape;1057;p44"/>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58" name="Google Shape;1058;p44"/>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59" name="Google Shape;1059;p44"/>
          <p:cNvGrpSpPr/>
          <p:nvPr/>
        </p:nvGrpSpPr>
        <p:grpSpPr>
          <a:xfrm>
            <a:off x="3024770" y="3721267"/>
            <a:ext cx="332053" cy="363054"/>
            <a:chOff x="3927075" y="3612900"/>
            <a:chExt cx="251175" cy="266325"/>
          </a:xfrm>
        </p:grpSpPr>
        <p:sp>
          <p:nvSpPr>
            <p:cNvPr id="1060" name="Google Shape;1060;p44"/>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 name="Google Shape;1061;p44"/>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2" name="Google Shape;1062;p44"/>
          <p:cNvGrpSpPr/>
          <p:nvPr/>
        </p:nvGrpSpPr>
        <p:grpSpPr>
          <a:xfrm>
            <a:off x="3552875" y="3780864"/>
            <a:ext cx="336152" cy="347241"/>
            <a:chOff x="4324975" y="3617800"/>
            <a:chExt cx="254275" cy="254725"/>
          </a:xfrm>
        </p:grpSpPr>
        <p:sp>
          <p:nvSpPr>
            <p:cNvPr id="1063" name="Google Shape;1063;p44"/>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 name="Google Shape;1064;p44"/>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 name="Google Shape;1065;p44"/>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4086534" y="3846536"/>
            <a:ext cx="399872" cy="217737"/>
            <a:chOff x="4728650" y="3665975"/>
            <a:chExt cx="302475" cy="159725"/>
          </a:xfrm>
        </p:grpSpPr>
        <p:sp>
          <p:nvSpPr>
            <p:cNvPr id="1067" name="Google Shape;1067;p44"/>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 name="Google Shape;1068;p44"/>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9" name="Google Shape;1069;p44"/>
          <p:cNvGrpSpPr/>
          <p:nvPr/>
        </p:nvGrpSpPr>
        <p:grpSpPr>
          <a:xfrm>
            <a:off x="4613200" y="3803696"/>
            <a:ext cx="382719" cy="282796"/>
            <a:chOff x="5164925" y="3642775"/>
            <a:chExt cx="289500" cy="207450"/>
          </a:xfrm>
        </p:grpSpPr>
        <p:sp>
          <p:nvSpPr>
            <p:cNvPr id="1070" name="Google Shape;1070;p44"/>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 name="Google Shape;1071;p44"/>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 name="Google Shape;1072;p44"/>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 name="Google Shape;1073;p44"/>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 name="Google Shape;1074;p44"/>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75" name="Google Shape;1075;p44"/>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 name="Google Shape;1076;p44"/>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 name="Google Shape;1077;p44"/>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 name="Google Shape;1078;p44"/>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 name="Google Shape;1079;p44"/>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 name="Google Shape;1080;p44"/>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 name="Google Shape;1081;p44"/>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2" name="Google Shape;1082;p44"/>
          <p:cNvGrpSpPr/>
          <p:nvPr/>
        </p:nvGrpSpPr>
        <p:grpSpPr>
          <a:xfrm>
            <a:off x="8933824" y="3717916"/>
            <a:ext cx="327294" cy="334632"/>
            <a:chOff x="5717150" y="2098500"/>
            <a:chExt cx="247575" cy="245475"/>
          </a:xfrm>
        </p:grpSpPr>
        <p:sp>
          <p:nvSpPr>
            <p:cNvPr id="1083" name="Google Shape;1083;p44"/>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 name="Google Shape;1084;p44"/>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 name="Google Shape;1085;p44"/>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86" name="Google Shape;1086;p44"/>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 name="Google Shape;1087;p44"/>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 name="Google Shape;1088;p44"/>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9" name="Google Shape;1089;p44"/>
          <p:cNvGrpSpPr/>
          <p:nvPr/>
        </p:nvGrpSpPr>
        <p:grpSpPr>
          <a:xfrm>
            <a:off x="3511298" y="4358842"/>
            <a:ext cx="352082" cy="317455"/>
            <a:chOff x="6435300" y="2742175"/>
            <a:chExt cx="266325" cy="232875"/>
          </a:xfrm>
        </p:grpSpPr>
        <p:sp>
          <p:nvSpPr>
            <p:cNvPr id="1090" name="Google Shape;1090;p44"/>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 name="Google Shape;1091;p44"/>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2" name="Google Shape;1092;p44"/>
          <p:cNvGrpSpPr/>
          <p:nvPr/>
        </p:nvGrpSpPr>
        <p:grpSpPr>
          <a:xfrm>
            <a:off x="4558258" y="4437967"/>
            <a:ext cx="333805" cy="344208"/>
            <a:chOff x="674800" y="2146225"/>
            <a:chExt cx="252500" cy="252500"/>
          </a:xfrm>
        </p:grpSpPr>
        <p:sp>
          <p:nvSpPr>
            <p:cNvPr id="1093" name="Google Shape;1093;p44"/>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 name="Google Shape;1094;p44"/>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 name="Google Shape;1095;p44"/>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 name="Google Shape;1096;p44"/>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7" name="Google Shape;1097;p44"/>
          <p:cNvGrpSpPr/>
          <p:nvPr/>
        </p:nvGrpSpPr>
        <p:grpSpPr>
          <a:xfrm>
            <a:off x="5085306" y="4449453"/>
            <a:ext cx="333805" cy="344208"/>
            <a:chOff x="2164225" y="2146225"/>
            <a:chExt cx="252500" cy="252500"/>
          </a:xfrm>
        </p:grpSpPr>
        <p:sp>
          <p:nvSpPr>
            <p:cNvPr id="1098" name="Google Shape;1098;p44"/>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 name="Google Shape;1099;p44"/>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 name="Google Shape;1100;p44"/>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 name="Google Shape;1101;p44"/>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2" name="Google Shape;1102;p44"/>
          <p:cNvGrpSpPr/>
          <p:nvPr/>
        </p:nvGrpSpPr>
        <p:grpSpPr>
          <a:xfrm>
            <a:off x="4031217" y="4449226"/>
            <a:ext cx="334400" cy="344821"/>
            <a:chOff x="689975" y="1737200"/>
            <a:chExt cx="252950" cy="252950"/>
          </a:xfrm>
        </p:grpSpPr>
        <p:sp>
          <p:nvSpPr>
            <p:cNvPr id="1103" name="Google Shape;1103;p44"/>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 name="Google Shape;1104;p44"/>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 name="Google Shape;1105;p44"/>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 name="Google Shape;1106;p44"/>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 name="Google Shape;1107;p44"/>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 name="Google Shape;1108;p44"/>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9" name="Google Shape;1109;p44"/>
          <p:cNvGrpSpPr/>
          <p:nvPr/>
        </p:nvGrpSpPr>
        <p:grpSpPr>
          <a:xfrm>
            <a:off x="5612075" y="4439102"/>
            <a:ext cx="334400" cy="344208"/>
            <a:chOff x="2961350" y="1740750"/>
            <a:chExt cx="252950" cy="252500"/>
          </a:xfrm>
        </p:grpSpPr>
        <p:sp>
          <p:nvSpPr>
            <p:cNvPr id="1110" name="Google Shape;1110;p44"/>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 name="Google Shape;1111;p44"/>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 name="Google Shape;1112;p44"/>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 name="Google Shape;1113;p44"/>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 name="Google Shape;1114;p44"/>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 name="Google Shape;1115;p44"/>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16" name="Google Shape;1116;p44"/>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1117" name="Google Shape;1117;p44"/>
          <p:cNvGrpSpPr/>
          <p:nvPr/>
        </p:nvGrpSpPr>
        <p:grpSpPr>
          <a:xfrm>
            <a:off x="6696108" y="4387468"/>
            <a:ext cx="271902" cy="376448"/>
            <a:chOff x="4026550" y="3640100"/>
            <a:chExt cx="205675" cy="276150"/>
          </a:xfrm>
        </p:grpSpPr>
        <p:sp>
          <p:nvSpPr>
            <p:cNvPr id="1118" name="Google Shape;1118;p44"/>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 name="Google Shape;1119;p44"/>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 name="Google Shape;1120;p44"/>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 name="Google Shape;1121;p44"/>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 name="Google Shape;1122;p44"/>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 name="Google Shape;1123;p44"/>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24" name="Google Shape;1124;p44"/>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25" name="Google Shape;1125;p44"/>
          <p:cNvGrpSpPr/>
          <p:nvPr/>
        </p:nvGrpSpPr>
        <p:grpSpPr>
          <a:xfrm>
            <a:off x="7732713" y="4486703"/>
            <a:ext cx="351487" cy="294826"/>
            <a:chOff x="853250" y="4006875"/>
            <a:chExt cx="265875" cy="216275"/>
          </a:xfrm>
        </p:grpSpPr>
        <p:sp>
          <p:nvSpPr>
            <p:cNvPr id="1126" name="Google Shape;1126;p44"/>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 name="Google Shape;1127;p44"/>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910280" y="4452282"/>
            <a:ext cx="245925" cy="363668"/>
            <a:chOff x="1978675" y="3981800"/>
            <a:chExt cx="186025" cy="266775"/>
          </a:xfrm>
        </p:grpSpPr>
        <p:sp>
          <p:nvSpPr>
            <p:cNvPr id="1129" name="Google Shape;1129;p44"/>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 name="Google Shape;1130;p44"/>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1" name="Google Shape;1131;p44"/>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32" name="Google Shape;1132;p44"/>
          <p:cNvGrpSpPr/>
          <p:nvPr/>
        </p:nvGrpSpPr>
        <p:grpSpPr>
          <a:xfrm>
            <a:off x="9440020" y="4461726"/>
            <a:ext cx="333805" cy="344821"/>
            <a:chOff x="480325" y="3970200"/>
            <a:chExt cx="252500" cy="252950"/>
          </a:xfrm>
        </p:grpSpPr>
        <p:sp>
          <p:nvSpPr>
            <p:cNvPr id="1133" name="Google Shape;1133;p44"/>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 name="Google Shape;1134;p44"/>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 name="Google Shape;1135;p44"/>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 name="Google Shape;1136;p44"/>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 name="Google Shape;1137;p44"/>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8" name="Google Shape;1138;p44"/>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39" name="Google Shape;1139;p44"/>
          <p:cNvGrpSpPr/>
          <p:nvPr/>
        </p:nvGrpSpPr>
        <p:grpSpPr>
          <a:xfrm>
            <a:off x="3015743" y="5051331"/>
            <a:ext cx="334400" cy="344208"/>
            <a:chOff x="5745250" y="4378350"/>
            <a:chExt cx="252950" cy="252500"/>
          </a:xfrm>
        </p:grpSpPr>
        <p:sp>
          <p:nvSpPr>
            <p:cNvPr id="1140" name="Google Shape;1140;p44"/>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 name="Google Shape;1141;p44"/>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2" name="Google Shape;1142;p44"/>
          <p:cNvGrpSpPr/>
          <p:nvPr/>
        </p:nvGrpSpPr>
        <p:grpSpPr>
          <a:xfrm>
            <a:off x="3525242" y="5055591"/>
            <a:ext cx="334400" cy="344821"/>
            <a:chOff x="6130650" y="4381475"/>
            <a:chExt cx="252950" cy="252950"/>
          </a:xfrm>
        </p:grpSpPr>
        <p:sp>
          <p:nvSpPr>
            <p:cNvPr id="1143" name="Google Shape;1143;p44"/>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 name="Google Shape;1144;p44"/>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45" name="Google Shape;1145;p44"/>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46" name="Google Shape;1146;p44"/>
          <p:cNvGrpSpPr/>
          <p:nvPr/>
        </p:nvGrpSpPr>
        <p:grpSpPr>
          <a:xfrm>
            <a:off x="4533046" y="5078674"/>
            <a:ext cx="352082" cy="299802"/>
            <a:chOff x="6919750" y="1464650"/>
            <a:chExt cx="266325" cy="219925"/>
          </a:xfrm>
        </p:grpSpPr>
        <p:sp>
          <p:nvSpPr>
            <p:cNvPr id="1147" name="Google Shape;1147;p44"/>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 name="Google Shape;1148;p44"/>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9" name="Google Shape;1149;p44"/>
          <p:cNvGrpSpPr/>
          <p:nvPr/>
        </p:nvGrpSpPr>
        <p:grpSpPr>
          <a:xfrm>
            <a:off x="5059243" y="5054116"/>
            <a:ext cx="366855" cy="339948"/>
            <a:chOff x="4759875" y="1027050"/>
            <a:chExt cx="277500" cy="249375"/>
          </a:xfrm>
        </p:grpSpPr>
        <p:sp>
          <p:nvSpPr>
            <p:cNvPr id="1150" name="Google Shape;1150;p44"/>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 name="Google Shape;1151;p44"/>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 name="Google Shape;1152;p44"/>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 name="Google Shape;1153;p44"/>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 name="Google Shape;1154;p44"/>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5" name="Google Shape;1155;p44"/>
          <p:cNvGrpSpPr/>
          <p:nvPr/>
        </p:nvGrpSpPr>
        <p:grpSpPr>
          <a:xfrm>
            <a:off x="5600528" y="5038090"/>
            <a:ext cx="372738" cy="343186"/>
            <a:chOff x="3357900" y="1057675"/>
            <a:chExt cx="281950" cy="251750"/>
          </a:xfrm>
        </p:grpSpPr>
        <p:sp>
          <p:nvSpPr>
            <p:cNvPr id="1156" name="Google Shape;1156;p44"/>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 name="Google Shape;1157;p44"/>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 name="Google Shape;1158;p44"/>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6163700" y="5023095"/>
            <a:ext cx="191095" cy="401974"/>
            <a:chOff x="3783900" y="1046675"/>
            <a:chExt cx="144550" cy="294875"/>
          </a:xfrm>
        </p:grpSpPr>
        <p:sp>
          <p:nvSpPr>
            <p:cNvPr id="1160" name="Google Shape;1160;p44"/>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 name="Google Shape;1161;p44"/>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62" name="Google Shape;1162;p44"/>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63" name="Google Shape;1163;p44"/>
          <p:cNvGrpSpPr/>
          <p:nvPr/>
        </p:nvGrpSpPr>
        <p:grpSpPr>
          <a:xfrm>
            <a:off x="7062980" y="4780478"/>
            <a:ext cx="552596" cy="674409"/>
            <a:chOff x="238550" y="1487175"/>
            <a:chExt cx="418000" cy="494725"/>
          </a:xfrm>
        </p:grpSpPr>
        <p:sp>
          <p:nvSpPr>
            <p:cNvPr id="1164" name="Google Shape;1164;p44"/>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 name="Google Shape;1165;p44"/>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 name="Google Shape;1166;p44"/>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 name="Google Shape;1167;p44"/>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 name="Google Shape;1168;p44"/>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 name="Google Shape;1169;p44"/>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 name="Google Shape;1170;p44"/>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 name="Google Shape;1171;p44"/>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 name="Google Shape;1172;p44"/>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3" name="Google Shape;1173;p44"/>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 name="Google Shape;1174;p44"/>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5" name="Google Shape;1175;p44"/>
          <p:cNvGrpSpPr/>
          <p:nvPr/>
        </p:nvGrpSpPr>
        <p:grpSpPr>
          <a:xfrm>
            <a:off x="8815358" y="5107237"/>
            <a:ext cx="364707" cy="363804"/>
            <a:chOff x="6010925" y="3998175"/>
            <a:chExt cx="275875" cy="266875"/>
          </a:xfrm>
        </p:grpSpPr>
        <p:sp>
          <p:nvSpPr>
            <p:cNvPr id="1176" name="Google Shape;1176;p44"/>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 name="Google Shape;1177;p44"/>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 name="Google Shape;1178;p44"/>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 name="Google Shape;1179;p44"/>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 name="Google Shape;1180;p44"/>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9417554" y="5125862"/>
            <a:ext cx="352082" cy="308322"/>
            <a:chOff x="6866650" y="1038650"/>
            <a:chExt cx="266325" cy="226175"/>
          </a:xfrm>
        </p:grpSpPr>
        <p:sp>
          <p:nvSpPr>
            <p:cNvPr id="1182" name="Google Shape;1182;p44"/>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 name="Google Shape;1183;p44"/>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 name="Google Shape;1184;p44"/>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5" name="Google Shape;1185;p44"/>
          <p:cNvGrpSpPr/>
          <p:nvPr/>
        </p:nvGrpSpPr>
        <p:grpSpPr>
          <a:xfrm>
            <a:off x="5155087" y="1762012"/>
            <a:ext cx="272497" cy="362441"/>
            <a:chOff x="2033075" y="2942475"/>
            <a:chExt cx="206125" cy="265875"/>
          </a:xfrm>
        </p:grpSpPr>
        <p:sp>
          <p:nvSpPr>
            <p:cNvPr id="1186" name="Google Shape;1186;p44"/>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 name="Google Shape;1187;p44"/>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 name="Google Shape;1188;p44"/>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 name="Google Shape;1189;p44"/>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0" name="Google Shape;1190;p44"/>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 name="Google Shape;1191;p44"/>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92" name="Google Shape;1192;p44"/>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93" name="Google Shape;1193;p44"/>
          <p:cNvGrpSpPr/>
          <p:nvPr/>
        </p:nvGrpSpPr>
        <p:grpSpPr>
          <a:xfrm>
            <a:off x="3016802" y="5738414"/>
            <a:ext cx="325576" cy="362441"/>
            <a:chOff x="3081775" y="1061400"/>
            <a:chExt cx="246275" cy="265875"/>
          </a:xfrm>
        </p:grpSpPr>
        <p:sp>
          <p:nvSpPr>
            <p:cNvPr id="1194" name="Google Shape;1194;p44"/>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 name="Google Shape;1195;p44"/>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 name="Google Shape;1196;p44"/>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7" name="Google Shape;1197;p44"/>
          <p:cNvGrpSpPr/>
          <p:nvPr/>
        </p:nvGrpSpPr>
        <p:grpSpPr>
          <a:xfrm>
            <a:off x="3556513" y="5780534"/>
            <a:ext cx="369202" cy="325941"/>
            <a:chOff x="2847150" y="1805000"/>
            <a:chExt cx="279275" cy="239100"/>
          </a:xfrm>
        </p:grpSpPr>
        <p:sp>
          <p:nvSpPr>
            <p:cNvPr id="1198" name="Google Shape;1198;p44"/>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 name="Google Shape;1199;p44"/>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00" name="Google Shape;1200;p44"/>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01" name="Google Shape;1201;p44"/>
          <p:cNvGrpSpPr/>
          <p:nvPr/>
        </p:nvGrpSpPr>
        <p:grpSpPr>
          <a:xfrm>
            <a:off x="4742307" y="5724791"/>
            <a:ext cx="352082" cy="363054"/>
            <a:chOff x="6435300" y="1095300"/>
            <a:chExt cx="266325" cy="266325"/>
          </a:xfrm>
        </p:grpSpPr>
        <p:sp>
          <p:nvSpPr>
            <p:cNvPr id="1202" name="Google Shape;1202;p44"/>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 name="Google Shape;1203;p44"/>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 name="Google Shape;1204;p44"/>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05" name="Google Shape;1205;p44"/>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 name="Google Shape;1206;p44"/>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07" name="Google Shape;1207;p44"/>
          <p:cNvGrpSpPr/>
          <p:nvPr/>
        </p:nvGrpSpPr>
        <p:grpSpPr>
          <a:xfrm>
            <a:off x="6295376" y="5719855"/>
            <a:ext cx="301350" cy="363054"/>
            <a:chOff x="4506525" y="1060950"/>
            <a:chExt cx="227950" cy="266325"/>
          </a:xfrm>
        </p:grpSpPr>
        <p:sp>
          <p:nvSpPr>
            <p:cNvPr id="1208" name="Google Shape;1208;p44"/>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 name="Google Shape;1209;p44"/>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 name="Google Shape;1210;p44"/>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 name="Google Shape;1211;p44"/>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 name="Google Shape;1212;p44"/>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 name="Google Shape;1213;p44"/>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 name="Google Shape;1214;p44"/>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15" name="Google Shape;1215;p44"/>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 name="Google Shape;1216;p44"/>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17" name="Google Shape;1217;p44"/>
          <p:cNvGrpSpPr/>
          <p:nvPr/>
        </p:nvGrpSpPr>
        <p:grpSpPr>
          <a:xfrm>
            <a:off x="7301010" y="5797711"/>
            <a:ext cx="251246" cy="356340"/>
            <a:chOff x="867500" y="3647700"/>
            <a:chExt cx="190050" cy="261400"/>
          </a:xfrm>
        </p:grpSpPr>
        <p:sp>
          <p:nvSpPr>
            <p:cNvPr id="1218" name="Google Shape;1218;p44"/>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 name="Google Shape;1219;p44"/>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 name="Google Shape;1220;p44"/>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 name="Google Shape;1221;p44"/>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 name="Google Shape;1222;p44"/>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23" name="Google Shape;1223;p44"/>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 name="Google Shape;1224;p44"/>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25" name="Google Shape;1225;p44"/>
          <p:cNvGrpSpPr/>
          <p:nvPr/>
        </p:nvGrpSpPr>
        <p:grpSpPr>
          <a:xfrm>
            <a:off x="9443288" y="5752884"/>
            <a:ext cx="299598" cy="398327"/>
            <a:chOff x="3707175" y="1322350"/>
            <a:chExt cx="226625" cy="292200"/>
          </a:xfrm>
        </p:grpSpPr>
        <p:sp>
          <p:nvSpPr>
            <p:cNvPr id="1226" name="Google Shape;1226;p44"/>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 name="Google Shape;1227;p44"/>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24"/>
          <p:cNvSpPr txBox="1"/>
          <p:nvPr>
            <p:ph type="title"/>
          </p:nvPr>
        </p:nvSpPr>
        <p:spPr>
          <a:xfrm>
            <a:off x="1355875" y="1117925"/>
            <a:ext cx="86772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Here is where you add your talking points.</a:t>
            </a:r>
            <a:endParaRPr/>
          </a:p>
        </p:txBody>
      </p:sp>
      <p:sp>
        <p:nvSpPr>
          <p:cNvPr id="502" name="Google Shape;502;p24"/>
          <p:cNvSpPr txBox="1"/>
          <p:nvPr>
            <p:ph idx="1" type="body"/>
          </p:nvPr>
        </p:nvSpPr>
        <p:spPr>
          <a:xfrm>
            <a:off x="3184675" y="3059175"/>
            <a:ext cx="6138300" cy="2588100"/>
          </a:xfrm>
          <a:prstGeom prst="rect">
            <a:avLst/>
          </a:prstGeom>
        </p:spPr>
        <p:txBody>
          <a:bodyPr anchorCtr="0" anchor="t" bIns="121900" lIns="121900" spcFirstLastPara="1" rIns="121900" wrap="square" tIns="121900">
            <a:noAutofit/>
          </a:bodyPr>
          <a:lstStyle/>
          <a:p>
            <a:pPr indent="-349250" lvl="0" marL="457200" rtl="0" algn="l">
              <a:lnSpc>
                <a:spcPct val="200000"/>
              </a:lnSpc>
              <a:spcBef>
                <a:spcPts val="0"/>
              </a:spcBef>
              <a:spcAft>
                <a:spcPts val="0"/>
              </a:spcAft>
              <a:buClr>
                <a:schemeClr val="accent4"/>
              </a:buClr>
              <a:buSzPts val="1900"/>
              <a:buChar char="⬤"/>
            </a:pPr>
            <a:r>
              <a:rPr lang="en"/>
              <a:t>We will talk about this first.</a:t>
            </a:r>
            <a:endParaRPr/>
          </a:p>
          <a:p>
            <a:pPr indent="-349250" lvl="0" marL="457200" rtl="0" algn="l">
              <a:lnSpc>
                <a:spcPct val="200000"/>
              </a:lnSpc>
              <a:spcBef>
                <a:spcPts val="0"/>
              </a:spcBef>
              <a:spcAft>
                <a:spcPts val="0"/>
              </a:spcAft>
              <a:buClr>
                <a:schemeClr val="accent4"/>
              </a:buClr>
              <a:buSzPts val="1900"/>
              <a:buChar char="⬤"/>
            </a:pPr>
            <a:r>
              <a:rPr lang="en"/>
              <a:t>We will talk about this second.</a:t>
            </a:r>
            <a:endParaRPr/>
          </a:p>
          <a:p>
            <a:pPr indent="-349250" lvl="0" marL="457200" rtl="0" algn="l">
              <a:lnSpc>
                <a:spcPct val="200000"/>
              </a:lnSpc>
              <a:spcBef>
                <a:spcPts val="0"/>
              </a:spcBef>
              <a:spcAft>
                <a:spcPts val="0"/>
              </a:spcAft>
              <a:buClr>
                <a:schemeClr val="accent4"/>
              </a:buClr>
              <a:buSzPts val="1900"/>
              <a:buChar char="⬤"/>
            </a:pPr>
            <a:r>
              <a:rPr lang="en"/>
              <a:t>After that we will talk about this.</a:t>
            </a:r>
            <a:endParaRPr/>
          </a:p>
          <a:p>
            <a:pPr indent="-349250" lvl="0" marL="457200" rtl="0" algn="l">
              <a:lnSpc>
                <a:spcPct val="200000"/>
              </a:lnSpc>
              <a:spcBef>
                <a:spcPts val="0"/>
              </a:spcBef>
              <a:spcAft>
                <a:spcPts val="0"/>
              </a:spcAft>
              <a:buClr>
                <a:schemeClr val="accent4"/>
              </a:buClr>
              <a:buSzPts val="1900"/>
              <a:buChar char="⬤"/>
            </a:pPr>
            <a:r>
              <a:rPr lang="en"/>
              <a:t>And we will talk about this last.</a:t>
            </a:r>
            <a:endParaRPr/>
          </a:p>
          <a:p>
            <a:pPr indent="0" lvl="0" marL="0" rtl="0" algn="l">
              <a:lnSpc>
                <a:spcPct val="200000"/>
              </a:lnSpc>
              <a:spcBef>
                <a:spcPts val="2100"/>
              </a:spcBef>
              <a:spcAft>
                <a:spcPts val="21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25"/>
          <p:cNvSpPr txBox="1"/>
          <p:nvPr>
            <p:ph type="title"/>
          </p:nvPr>
        </p:nvSpPr>
        <p:spPr>
          <a:xfrm>
            <a:off x="1003167" y="1271750"/>
            <a:ext cx="3653700" cy="4678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508" name="Google Shape;508;p25"/>
          <p:cNvSpPr txBox="1"/>
          <p:nvPr>
            <p:ph idx="1" type="body"/>
          </p:nvPr>
        </p:nvSpPr>
        <p:spPr>
          <a:xfrm>
            <a:off x="5943600" y="3101575"/>
            <a:ext cx="5315100" cy="2618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000"/>
              <a:t>Add a brief introduction of your section here.</a:t>
            </a:r>
            <a:endParaRPr sz="2000"/>
          </a:p>
          <a:p>
            <a:pPr indent="0" lvl="0" marL="0" rtl="0" algn="l">
              <a:spcBef>
                <a:spcPts val="2100"/>
              </a:spcBef>
              <a:spcAft>
                <a:spcPts val="2100"/>
              </a:spcAft>
              <a:buNone/>
            </a:pPr>
            <a:r>
              <a:rPr lang="en" sz="2000"/>
              <a:t>Let’s dive in and get to know some interesting facts about animals!</a:t>
            </a:r>
            <a:endParaRPr sz="2000"/>
          </a:p>
        </p:txBody>
      </p:sp>
      <p:sp>
        <p:nvSpPr>
          <p:cNvPr id="509" name="Google Shape;509;p25"/>
          <p:cNvSpPr txBox="1"/>
          <p:nvPr>
            <p:ph idx="2" type="title"/>
          </p:nvPr>
        </p:nvSpPr>
        <p:spPr>
          <a:xfrm>
            <a:off x="5943600" y="1653625"/>
            <a:ext cx="53151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this first.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26"/>
          <p:cNvSpPr txBox="1"/>
          <p:nvPr>
            <p:ph type="title"/>
          </p:nvPr>
        </p:nvSpPr>
        <p:spPr>
          <a:xfrm>
            <a:off x="2117875" y="1884575"/>
            <a:ext cx="7941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15" name="Google Shape;515;p26"/>
          <p:cNvSpPr txBox="1"/>
          <p:nvPr>
            <p:ph idx="1" type="subTitle"/>
          </p:nvPr>
        </p:nvSpPr>
        <p:spPr>
          <a:xfrm>
            <a:off x="2117875" y="2705775"/>
            <a:ext cx="79419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Elephants and storms.</a:t>
            </a:r>
            <a:endParaRPr>
              <a:solidFill>
                <a:schemeClr val="accent2"/>
              </a:solidFill>
            </a:endParaRPr>
          </a:p>
        </p:txBody>
      </p:sp>
      <p:sp>
        <p:nvSpPr>
          <p:cNvPr id="516" name="Google Shape;516;p26"/>
          <p:cNvSpPr txBox="1"/>
          <p:nvPr>
            <p:ph idx="2" type="body"/>
          </p:nvPr>
        </p:nvSpPr>
        <p:spPr>
          <a:xfrm>
            <a:off x="2117875" y="3365950"/>
            <a:ext cx="7941900" cy="2241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2100"/>
              </a:spcBef>
              <a:spcAft>
                <a:spcPts val="2100"/>
              </a:spcAft>
              <a:buNone/>
            </a:pPr>
            <a:r>
              <a:rPr lang="en"/>
              <a:t>Elephants may be able to detect a thunderstorm from hundreds of miles away, and will head towards it, looking for water.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27"/>
          <p:cNvSpPr txBox="1"/>
          <p:nvPr>
            <p:ph type="title"/>
          </p:nvPr>
        </p:nvSpPr>
        <p:spPr>
          <a:xfrm>
            <a:off x="1461625" y="1227075"/>
            <a:ext cx="93795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22" name="Google Shape;522;p27"/>
          <p:cNvSpPr txBox="1"/>
          <p:nvPr>
            <p:ph idx="4" type="body"/>
          </p:nvPr>
        </p:nvSpPr>
        <p:spPr>
          <a:xfrm>
            <a:off x="6380467" y="2837875"/>
            <a:ext cx="44106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2100"/>
              </a:spcBef>
              <a:spcAft>
                <a:spcPts val="2100"/>
              </a:spcAft>
              <a:buNone/>
            </a:pPr>
            <a:r>
              <a:rPr lang="en"/>
              <a:t>Also, cats love to sleep. A fifteen-year-old cat has probably spent ten years of its life sleeping.</a:t>
            </a:r>
            <a:endParaRPr/>
          </a:p>
        </p:txBody>
      </p:sp>
      <p:sp>
        <p:nvSpPr>
          <p:cNvPr id="523" name="Google Shape;523;p27"/>
          <p:cNvSpPr txBox="1"/>
          <p:nvPr>
            <p:ph idx="3" type="body"/>
          </p:nvPr>
        </p:nvSpPr>
        <p:spPr>
          <a:xfrm>
            <a:off x="1461600" y="2849625"/>
            <a:ext cx="44103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2100"/>
              </a:spcAft>
              <a:buNone/>
            </a:pPr>
            <a:r>
              <a:t/>
            </a:r>
            <a:endParaRPr/>
          </a:p>
        </p:txBody>
      </p:sp>
      <p:sp>
        <p:nvSpPr>
          <p:cNvPr id="524" name="Google Shape;524;p27"/>
          <p:cNvSpPr txBox="1"/>
          <p:nvPr>
            <p:ph idx="1" type="subTitle"/>
          </p:nvPr>
        </p:nvSpPr>
        <p:spPr>
          <a:xfrm>
            <a:off x="1461614" y="2141200"/>
            <a:ext cx="44106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A m</a:t>
            </a:r>
            <a:r>
              <a:rPr lang="en">
                <a:solidFill>
                  <a:schemeClr val="accent2"/>
                </a:solidFill>
              </a:rPr>
              <a:t>an's best friend...</a:t>
            </a:r>
            <a:endParaRPr>
              <a:solidFill>
                <a:schemeClr val="accent2"/>
              </a:solidFill>
            </a:endParaRPr>
          </a:p>
        </p:txBody>
      </p:sp>
      <p:sp>
        <p:nvSpPr>
          <p:cNvPr id="525" name="Google Shape;525;p27"/>
          <p:cNvSpPr txBox="1"/>
          <p:nvPr>
            <p:ph idx="2" type="subTitle"/>
          </p:nvPr>
        </p:nvSpPr>
        <p:spPr>
          <a:xfrm>
            <a:off x="6380462" y="2141200"/>
            <a:ext cx="44103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Mmm, can I fit in?...</a:t>
            </a:r>
            <a:endParaRPr>
              <a:solidFill>
                <a:schemeClr val="accen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28"/>
          <p:cNvSpPr txBox="1"/>
          <p:nvPr>
            <p:ph type="title"/>
          </p:nvPr>
        </p:nvSpPr>
        <p:spPr>
          <a:xfrm>
            <a:off x="558100" y="2102125"/>
            <a:ext cx="110955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animals know more than we think, and think a great deal more than we know.</a:t>
            </a:r>
            <a:endParaRPr/>
          </a:p>
        </p:txBody>
      </p:sp>
      <p:sp>
        <p:nvSpPr>
          <p:cNvPr id="531" name="Google Shape;531;p28"/>
          <p:cNvSpPr txBox="1"/>
          <p:nvPr>
            <p:ph idx="1" type="subTitle"/>
          </p:nvPr>
        </p:nvSpPr>
        <p:spPr>
          <a:xfrm>
            <a:off x="3580500" y="5936425"/>
            <a:ext cx="5031000" cy="610800"/>
          </a:xfrm>
          <a:prstGeom prst="rect">
            <a:avLst/>
          </a:prstGeom>
          <a:noFill/>
          <a:ln>
            <a:noFill/>
          </a:ln>
        </p:spPr>
        <p:txBody>
          <a:bodyPr anchorCtr="0" anchor="b" bIns="121900" lIns="121900" spcFirstLastPara="1" rIns="121900" wrap="square" tIns="121900">
            <a:noAutofit/>
          </a:bodyPr>
          <a:lstStyle/>
          <a:p>
            <a:pPr indent="0" lvl="0" marL="0" marR="0" rtl="0" algn="ctr">
              <a:lnSpc>
                <a:spcPct val="100000"/>
              </a:lnSpc>
              <a:spcBef>
                <a:spcPts val="0"/>
              </a:spcBef>
              <a:spcAft>
                <a:spcPts val="0"/>
              </a:spcAft>
              <a:buClr>
                <a:srgbClr val="000000"/>
              </a:buClr>
              <a:buFont typeface="Arial"/>
              <a:buNone/>
            </a:pPr>
            <a:r>
              <a:rPr lang="en"/>
              <a:t>― Irene M. </a:t>
            </a:r>
            <a:r>
              <a:rPr lang="en" sz="1800">
                <a:latin typeface="Calibri"/>
                <a:ea typeface="Calibri"/>
                <a:cs typeface="Calibri"/>
                <a:sym typeface="Calibri"/>
              </a:rPr>
              <a:t>Pepperberg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29"/>
          <p:cNvSpPr txBox="1"/>
          <p:nvPr>
            <p:ph type="title"/>
          </p:nvPr>
        </p:nvSpPr>
        <p:spPr>
          <a:xfrm>
            <a:off x="2194725" y="1279175"/>
            <a:ext cx="9009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37" name="Google Shape;537;p29"/>
          <p:cNvSpPr txBox="1"/>
          <p:nvPr>
            <p:ph idx="1" type="subTitle"/>
          </p:nvPr>
        </p:nvSpPr>
        <p:spPr>
          <a:xfrm>
            <a:off x="2194732" y="2263375"/>
            <a:ext cx="8353500" cy="5367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lt2"/>
                </a:solidFill>
              </a:rPr>
              <a:t>Pandas don’t hibernate.</a:t>
            </a:r>
            <a:endParaRPr>
              <a:solidFill>
                <a:schemeClr val="lt2"/>
              </a:solidFill>
            </a:endParaRPr>
          </a:p>
        </p:txBody>
      </p:sp>
      <p:sp>
        <p:nvSpPr>
          <p:cNvPr id="538" name="Google Shape;538;p29"/>
          <p:cNvSpPr txBox="1"/>
          <p:nvPr>
            <p:ph idx="5" type="body"/>
          </p:nvPr>
        </p:nvSpPr>
        <p:spPr>
          <a:xfrm>
            <a:off x="2194725" y="3754962"/>
            <a:ext cx="8353500" cy="816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It is estimated that more than 50 million kangaroos live there. They are Australia’s national symbol and appear on postage stamps, coins, and airplanes.</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539" name="Google Shape;539;p29"/>
          <p:cNvSpPr txBox="1"/>
          <p:nvPr>
            <p:ph idx="2" type="subTitle"/>
          </p:nvPr>
        </p:nvSpPr>
        <p:spPr>
          <a:xfrm>
            <a:off x="2194732" y="3377789"/>
            <a:ext cx="8353500" cy="536700"/>
          </a:xfrm>
          <a:prstGeom prst="rect">
            <a:avLst/>
          </a:prstGeom>
        </p:spPr>
        <p:txBody>
          <a:bodyPr anchorCtr="0" anchor="t" bIns="121900" lIns="121900" spcFirstLastPara="1" rIns="121900" wrap="square" tIns="121900">
            <a:noAutofit/>
          </a:bodyPr>
          <a:lstStyle/>
          <a:p>
            <a:pPr indent="0" lvl="0" marL="0" marR="0" rtl="0" algn="l">
              <a:lnSpc>
                <a:spcPct val="115000"/>
              </a:lnSpc>
              <a:spcBef>
                <a:spcPts val="0"/>
              </a:spcBef>
              <a:spcAft>
                <a:spcPts val="2100"/>
              </a:spcAft>
              <a:buNone/>
            </a:pPr>
            <a:r>
              <a:rPr lang="en">
                <a:solidFill>
                  <a:schemeClr val="lt2"/>
                </a:solidFill>
              </a:rPr>
              <a:t>There are more kangaroos than humans in Australia.</a:t>
            </a:r>
            <a:endParaRPr>
              <a:solidFill>
                <a:schemeClr val="lt2"/>
              </a:solidFill>
            </a:endParaRPr>
          </a:p>
        </p:txBody>
      </p:sp>
      <p:sp>
        <p:nvSpPr>
          <p:cNvPr id="540" name="Google Shape;540;p29"/>
          <p:cNvSpPr txBox="1"/>
          <p:nvPr>
            <p:ph idx="6" type="body"/>
          </p:nvPr>
        </p:nvSpPr>
        <p:spPr>
          <a:xfrm>
            <a:off x="2194725" y="4857676"/>
            <a:ext cx="8354700" cy="816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2100"/>
              </a:spcAft>
              <a:buNone/>
            </a:pPr>
            <a:r>
              <a:t/>
            </a:r>
            <a:endParaRPr/>
          </a:p>
        </p:txBody>
      </p:sp>
      <p:sp>
        <p:nvSpPr>
          <p:cNvPr id="541" name="Google Shape;541;p29"/>
          <p:cNvSpPr txBox="1"/>
          <p:nvPr>
            <p:ph idx="3" type="subTitle"/>
          </p:nvPr>
        </p:nvSpPr>
        <p:spPr>
          <a:xfrm>
            <a:off x="2194732" y="4492204"/>
            <a:ext cx="8353500" cy="536700"/>
          </a:xfrm>
          <a:prstGeom prst="rect">
            <a:avLst/>
          </a:prstGeom>
        </p:spPr>
        <p:txBody>
          <a:bodyPr anchorCtr="0" anchor="t" bIns="121900" lIns="121900" spcFirstLastPara="1" rIns="121900" wrap="square" tIns="121900">
            <a:noAutofit/>
          </a:bodyPr>
          <a:lstStyle/>
          <a:p>
            <a:pPr indent="0" lvl="0" marL="0" marR="0" rtl="0" algn="l">
              <a:lnSpc>
                <a:spcPct val="115000"/>
              </a:lnSpc>
              <a:spcBef>
                <a:spcPts val="0"/>
              </a:spcBef>
              <a:spcAft>
                <a:spcPts val="2100"/>
              </a:spcAft>
              <a:buNone/>
            </a:pPr>
            <a:r>
              <a:rPr lang="en">
                <a:solidFill>
                  <a:schemeClr val="lt2"/>
                </a:solidFill>
              </a:rPr>
              <a:t>Koalas are even more lazy than cats.</a:t>
            </a:r>
            <a:endParaRPr>
              <a:solidFill>
                <a:schemeClr val="lt2"/>
              </a:solidFill>
            </a:endParaRPr>
          </a:p>
        </p:txBody>
      </p:sp>
      <p:sp>
        <p:nvSpPr>
          <p:cNvPr id="542" name="Google Shape;542;p29"/>
          <p:cNvSpPr txBox="1"/>
          <p:nvPr>
            <p:ph idx="4" type="body"/>
          </p:nvPr>
        </p:nvSpPr>
        <p:spPr>
          <a:xfrm>
            <a:off x="2194725" y="2650656"/>
            <a:ext cx="8353500" cy="818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When winter approaches, they head lower down their mountain homes to warmer temperatures, where they continue to chomp away on bamboo!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30"/>
          <p:cNvSpPr txBox="1"/>
          <p:nvPr>
            <p:ph type="title"/>
          </p:nvPr>
        </p:nvSpPr>
        <p:spPr>
          <a:xfrm>
            <a:off x="548200" y="1534875"/>
            <a:ext cx="11095500" cy="31608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Very interesting facts!</a:t>
            </a:r>
            <a:endParaRPr/>
          </a:p>
        </p:txBody>
      </p:sp>
      <p:sp>
        <p:nvSpPr>
          <p:cNvPr id="548" name="Google Shape;548;p30"/>
          <p:cNvSpPr txBox="1"/>
          <p:nvPr>
            <p:ph idx="1" type="body"/>
          </p:nvPr>
        </p:nvSpPr>
        <p:spPr>
          <a:xfrm>
            <a:off x="633475" y="4813250"/>
            <a:ext cx="10909200" cy="15651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This is where you section ends. Duplicate this set of slides as many times you need to go over all your sections.</a:t>
            </a:r>
            <a:endParaRPr/>
          </a:p>
        </p:txBody>
      </p:sp>
      <p:sp>
        <p:nvSpPr>
          <p:cNvPr id="549" name="Google Shape;549;p30"/>
          <p:cNvSpPr/>
          <p:nvPr/>
        </p:nvSpPr>
        <p:spPr>
          <a:xfrm>
            <a:off x="1193477" y="153488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30"/>
          <p:cNvSpPr/>
          <p:nvPr/>
        </p:nvSpPr>
        <p:spPr>
          <a:xfrm>
            <a:off x="3574727" y="4068531"/>
            <a:ext cx="375070" cy="375070"/>
          </a:xfrm>
          <a:custGeom>
            <a:rect b="b" l="l" r="r" t="t"/>
            <a:pathLst>
              <a:path extrusionOk="0" h="394811" w="394811">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cap="rnd"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Mania">
  <a:themeElements>
    <a:clrScheme name="Simple Light">
      <a:dk1>
        <a:srgbClr val="775C51"/>
      </a:dk1>
      <a:lt1>
        <a:srgbClr val="FFFFFF"/>
      </a:lt1>
      <a:dk2>
        <a:srgbClr val="434343"/>
      </a:dk2>
      <a:lt2>
        <a:srgbClr val="D4AAA4"/>
      </a:lt2>
      <a:accent1>
        <a:srgbClr val="B2B2B2"/>
      </a:accent1>
      <a:accent2>
        <a:srgbClr val="D4AAA4"/>
      </a:accent2>
      <a:accent3>
        <a:srgbClr val="AFAFAF"/>
      </a:accent3>
      <a:accent4>
        <a:srgbClr val="171717"/>
      </a:accent4>
      <a:accent5>
        <a:srgbClr val="3C78D8"/>
      </a:accent5>
      <a:accent6>
        <a:srgbClr val="A64D7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